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sldIdLst>
    <p:sldId id="256" r:id="rId2"/>
    <p:sldId id="257" r:id="rId3"/>
    <p:sldId id="258" r:id="rId4"/>
    <p:sldId id="269" r:id="rId5"/>
    <p:sldId id="263" r:id="rId6"/>
    <p:sldId id="262" r:id="rId7"/>
    <p:sldId id="260" r:id="rId8"/>
    <p:sldId id="261" r:id="rId9"/>
    <p:sldId id="259" r:id="rId10"/>
    <p:sldId id="267" r:id="rId11"/>
    <p:sldId id="264" r:id="rId12"/>
    <p:sldId id="265" r:id="rId13"/>
    <p:sldId id="266" r:id="rId14"/>
    <p:sldId id="268"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Untitled Section" id="{D5C388C1-E7DE-4AA1-B961-C433A1F033A5}">
          <p14:sldIdLst>
            <p14:sldId id="256"/>
            <p14:sldId id="257"/>
            <p14:sldId id="258"/>
            <p14:sldId id="269"/>
            <p14:sldId id="263"/>
            <p14:sldId id="262"/>
            <p14:sldId id="260"/>
            <p14:sldId id="261"/>
            <p14:sldId id="259"/>
            <p14:sldId id="267"/>
            <p14:sldId id="264"/>
            <p14:sldId id="265"/>
            <p14:sldId id="266"/>
            <p14:sldId id="26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2" d="100"/>
          <a:sy n="82" d="100"/>
        </p:scale>
        <p:origin x="72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hubham king" userId="5a103f20e3d644c7" providerId="LiveId" clId="{561FA832-C807-467E-9E52-48E63C7F8354}"/>
    <pc:docChg chg="custSel modSld">
      <pc:chgData name="shubham king" userId="5a103f20e3d644c7" providerId="LiveId" clId="{561FA832-C807-467E-9E52-48E63C7F8354}" dt="2025-06-28T14:08:15.994" v="18" actId="1076"/>
      <pc:docMkLst>
        <pc:docMk/>
      </pc:docMkLst>
      <pc:sldChg chg="delSp modSp mod">
        <pc:chgData name="shubham king" userId="5a103f20e3d644c7" providerId="LiveId" clId="{561FA832-C807-467E-9E52-48E63C7F8354}" dt="2025-06-28T14:08:15.994" v="18" actId="1076"/>
        <pc:sldMkLst>
          <pc:docMk/>
          <pc:sldMk cId="3714962917" sldId="256"/>
        </pc:sldMkLst>
        <pc:spChg chg="mod">
          <ac:chgData name="shubham king" userId="5a103f20e3d644c7" providerId="LiveId" clId="{561FA832-C807-467E-9E52-48E63C7F8354}" dt="2025-06-28T14:07:54.359" v="16" actId="1076"/>
          <ac:spMkLst>
            <pc:docMk/>
            <pc:sldMk cId="3714962917" sldId="256"/>
            <ac:spMk id="19" creationId="{3469AA34-8387-3AF7-4268-27BA44ECC4F1}"/>
          </ac:spMkLst>
        </pc:spChg>
        <pc:spChg chg="mod">
          <ac:chgData name="shubham king" userId="5a103f20e3d644c7" providerId="LiveId" clId="{561FA832-C807-467E-9E52-48E63C7F8354}" dt="2025-06-28T14:08:10.358" v="17" actId="1076"/>
          <ac:spMkLst>
            <pc:docMk/>
            <pc:sldMk cId="3714962917" sldId="256"/>
            <ac:spMk id="20" creationId="{99A5DC75-B185-BD9D-8812-5E41D6BE2766}"/>
          </ac:spMkLst>
        </pc:spChg>
        <pc:spChg chg="mod">
          <ac:chgData name="shubham king" userId="5a103f20e3d644c7" providerId="LiveId" clId="{561FA832-C807-467E-9E52-48E63C7F8354}" dt="2025-06-28T14:08:15.994" v="18" actId="1076"/>
          <ac:spMkLst>
            <pc:docMk/>
            <pc:sldMk cId="3714962917" sldId="256"/>
            <ac:spMk id="22" creationId="{20032A51-24CA-ECF3-2693-BA30ACEBC79C}"/>
          </ac:spMkLst>
        </pc:spChg>
        <pc:spChg chg="del mod">
          <ac:chgData name="shubham king" userId="5a103f20e3d644c7" providerId="LiveId" clId="{561FA832-C807-467E-9E52-48E63C7F8354}" dt="2025-06-28T14:07:13.546" v="3" actId="478"/>
          <ac:spMkLst>
            <pc:docMk/>
            <pc:sldMk cId="3714962917" sldId="256"/>
            <ac:spMk id="23" creationId="{AC8EC635-9E7F-68C6-3422-7FF14EF2B7B1}"/>
          </ac:spMkLst>
        </pc:spChg>
        <pc:spChg chg="del">
          <ac:chgData name="shubham king" userId="5a103f20e3d644c7" providerId="LiveId" clId="{561FA832-C807-467E-9E52-48E63C7F8354}" dt="2025-06-28T14:07:22.112" v="7" actId="478"/>
          <ac:spMkLst>
            <pc:docMk/>
            <pc:sldMk cId="3714962917" sldId="256"/>
            <ac:spMk id="24" creationId="{B89385C5-402D-EBEA-548C-F12B68C2B4F3}"/>
          </ac:spMkLst>
        </pc:spChg>
        <pc:spChg chg="del">
          <ac:chgData name="shubham king" userId="5a103f20e3d644c7" providerId="LiveId" clId="{561FA832-C807-467E-9E52-48E63C7F8354}" dt="2025-06-28T14:07:23.853" v="8" actId="478"/>
          <ac:spMkLst>
            <pc:docMk/>
            <pc:sldMk cId="3714962917" sldId="256"/>
            <ac:spMk id="25" creationId="{8B8B74ED-CA27-2B1E-0C54-9F72CAC62410}"/>
          </ac:spMkLst>
        </pc:spChg>
        <pc:spChg chg="del mod">
          <ac:chgData name="shubham king" userId="5a103f20e3d644c7" providerId="LiveId" clId="{561FA832-C807-467E-9E52-48E63C7F8354}" dt="2025-06-28T14:07:19.704" v="6" actId="478"/>
          <ac:spMkLst>
            <pc:docMk/>
            <pc:sldMk cId="3714962917" sldId="256"/>
            <ac:spMk id="26" creationId="{F5801560-889F-6852-2C13-A2530B553407}"/>
          </ac:spMkLst>
        </pc:spChg>
        <pc:spChg chg="del">
          <ac:chgData name="shubham king" userId="5a103f20e3d644c7" providerId="LiveId" clId="{561FA832-C807-467E-9E52-48E63C7F8354}" dt="2025-06-28T14:07:27.595" v="9" actId="478"/>
          <ac:spMkLst>
            <pc:docMk/>
            <pc:sldMk cId="3714962917" sldId="256"/>
            <ac:spMk id="27" creationId="{31FDE5CC-032E-7A7B-67B0-DF50F75218BA}"/>
          </ac:spMkLst>
        </pc:spChg>
        <pc:spChg chg="del">
          <ac:chgData name="shubham king" userId="5a103f20e3d644c7" providerId="LiveId" clId="{561FA832-C807-467E-9E52-48E63C7F8354}" dt="2025-06-28T14:07:29.614" v="10" actId="478"/>
          <ac:spMkLst>
            <pc:docMk/>
            <pc:sldMk cId="3714962917" sldId="256"/>
            <ac:spMk id="28" creationId="{81AE3F98-5987-E686-8DEB-0BB78548EEDF}"/>
          </ac:spMkLst>
        </pc:spChg>
        <pc:spChg chg="del">
          <ac:chgData name="shubham king" userId="5a103f20e3d644c7" providerId="LiveId" clId="{561FA832-C807-467E-9E52-48E63C7F8354}" dt="2025-06-28T14:07:32.129" v="11" actId="478"/>
          <ac:spMkLst>
            <pc:docMk/>
            <pc:sldMk cId="3714962917" sldId="256"/>
            <ac:spMk id="29" creationId="{0AC0E059-1391-6D1E-78D7-EE41E9A80FBA}"/>
          </ac:spMkLst>
        </pc:spChg>
        <pc:spChg chg="del">
          <ac:chgData name="shubham king" userId="5a103f20e3d644c7" providerId="LiveId" clId="{561FA832-C807-467E-9E52-48E63C7F8354}" dt="2025-06-28T14:07:37.606" v="13" actId="478"/>
          <ac:spMkLst>
            <pc:docMk/>
            <pc:sldMk cId="3714962917" sldId="256"/>
            <ac:spMk id="30" creationId="{E24D05A6-4B50-F7F6-E1C1-66FB88F661E8}"/>
          </ac:spMkLst>
        </pc:spChg>
        <pc:spChg chg="del">
          <ac:chgData name="shubham king" userId="5a103f20e3d644c7" providerId="LiveId" clId="{561FA832-C807-467E-9E52-48E63C7F8354}" dt="2025-06-28T14:07:42.399" v="14" actId="478"/>
          <ac:spMkLst>
            <pc:docMk/>
            <pc:sldMk cId="3714962917" sldId="256"/>
            <ac:spMk id="31" creationId="{CD0A3EB5-14BF-3F5E-A09C-3E34C10BD22E}"/>
          </ac:spMkLst>
        </pc:spChg>
        <pc:picChg chg="mod">
          <ac:chgData name="shubham king" userId="5a103f20e3d644c7" providerId="LiveId" clId="{561FA832-C807-467E-9E52-48E63C7F8354}" dt="2025-06-28T14:07:46.774" v="15" actId="1076"/>
          <ac:picMkLst>
            <pc:docMk/>
            <pc:sldMk cId="3714962917" sldId="256"/>
            <ac:picMk id="12" creationId="{A4A426E3-5652-345C-6E08-647365CB48C7}"/>
          </ac:picMkLst>
        </pc:picChg>
        <pc:picChg chg="del">
          <ac:chgData name="shubham king" userId="5a103f20e3d644c7" providerId="LiveId" clId="{561FA832-C807-467E-9E52-48E63C7F8354}" dt="2025-06-28T14:07:01.949" v="0" actId="478"/>
          <ac:picMkLst>
            <pc:docMk/>
            <pc:sldMk cId="3714962917" sldId="256"/>
            <ac:picMk id="14" creationId="{D445D36C-39A0-EE7C-09DC-2CEAF2E6B881}"/>
          </ac:picMkLst>
        </pc:picChg>
        <pc:picChg chg="del">
          <ac:chgData name="shubham king" userId="5a103f20e3d644c7" providerId="LiveId" clId="{561FA832-C807-467E-9E52-48E63C7F8354}" dt="2025-06-28T14:07:15.545" v="4" actId="478"/>
          <ac:picMkLst>
            <pc:docMk/>
            <pc:sldMk cId="3714962917" sldId="256"/>
            <ac:picMk id="16" creationId="{84CBD76D-C6B6-5345-F5E7-8A28146D8A5D}"/>
          </ac:picMkLst>
        </pc:picChg>
        <pc:picChg chg="del">
          <ac:chgData name="shubham king" userId="5a103f20e3d644c7" providerId="LiveId" clId="{561FA832-C807-467E-9E52-48E63C7F8354}" dt="2025-06-28T14:07:33.779" v="12" actId="478"/>
          <ac:picMkLst>
            <pc:docMk/>
            <pc:sldMk cId="3714962917" sldId="256"/>
            <ac:picMk id="18" creationId="{9CE92738-9F7F-A8FD-5190-4551E7719DEF}"/>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5B70EEE-AB31-4556-9ED4-8AFBD4E67C0A}" type="datetimeFigureOut">
              <a:rPr lang="en-IN" smtClean="0"/>
              <a:t>28-06-2025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F8FCF04-9B07-419F-BCA6-D06CE6362DFD}" type="slidenum">
              <a:rPr lang="en-IN" smtClean="0"/>
              <a:t>‹#›</a:t>
            </a:fld>
            <a:endParaRPr lang="en-IN"/>
          </a:p>
        </p:txBody>
      </p:sp>
    </p:spTree>
    <p:extLst>
      <p:ext uri="{BB962C8B-B14F-4D97-AF65-F5344CB8AC3E}">
        <p14:creationId xmlns:p14="http://schemas.microsoft.com/office/powerpoint/2010/main" val="21266685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5B70EEE-AB31-4556-9ED4-8AFBD4E67C0A}" type="datetimeFigureOut">
              <a:rPr lang="en-IN" smtClean="0"/>
              <a:t>28-06-2025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F8FCF04-9B07-419F-BCA6-D06CE6362DFD}" type="slidenum">
              <a:rPr lang="en-IN" smtClean="0"/>
              <a:t>‹#›</a:t>
            </a:fld>
            <a:endParaRPr lang="en-IN"/>
          </a:p>
        </p:txBody>
      </p:sp>
    </p:spTree>
    <p:extLst>
      <p:ext uri="{BB962C8B-B14F-4D97-AF65-F5344CB8AC3E}">
        <p14:creationId xmlns:p14="http://schemas.microsoft.com/office/powerpoint/2010/main" val="780856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5B70EEE-AB31-4556-9ED4-8AFBD4E67C0A}" type="datetimeFigureOut">
              <a:rPr lang="en-IN" smtClean="0"/>
              <a:t>28-06-2025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F8FCF04-9B07-419F-BCA6-D06CE6362DFD}" type="slidenum">
              <a:rPr lang="en-IN" smtClean="0"/>
              <a:t>‹#›</a:t>
            </a:fld>
            <a:endParaRPr lang="en-IN"/>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15637703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5B70EEE-AB31-4556-9ED4-8AFBD4E67C0A}" type="datetimeFigureOut">
              <a:rPr lang="en-IN" smtClean="0"/>
              <a:t>28-06-2025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F8FCF04-9B07-419F-BCA6-D06CE6362DFD}" type="slidenum">
              <a:rPr lang="en-IN" smtClean="0"/>
              <a:t>‹#›</a:t>
            </a:fld>
            <a:endParaRPr lang="en-IN"/>
          </a:p>
        </p:txBody>
      </p:sp>
    </p:spTree>
    <p:extLst>
      <p:ext uri="{BB962C8B-B14F-4D97-AF65-F5344CB8AC3E}">
        <p14:creationId xmlns:p14="http://schemas.microsoft.com/office/powerpoint/2010/main" val="365124714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5B70EEE-AB31-4556-9ED4-8AFBD4E67C0A}" type="datetimeFigureOut">
              <a:rPr lang="en-IN" smtClean="0"/>
              <a:t>28-06-2025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F8FCF04-9B07-419F-BCA6-D06CE6362DFD}" type="slidenum">
              <a:rPr lang="en-IN" smtClean="0"/>
              <a:t>‹#›</a:t>
            </a:fld>
            <a:endParaRPr lang="en-IN"/>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74862897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5B70EEE-AB31-4556-9ED4-8AFBD4E67C0A}" type="datetimeFigureOut">
              <a:rPr lang="en-IN" smtClean="0"/>
              <a:t>28-06-2025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F8FCF04-9B07-419F-BCA6-D06CE6362DFD}" type="slidenum">
              <a:rPr lang="en-IN" smtClean="0"/>
              <a:t>‹#›</a:t>
            </a:fld>
            <a:endParaRPr lang="en-IN"/>
          </a:p>
        </p:txBody>
      </p:sp>
    </p:spTree>
    <p:extLst>
      <p:ext uri="{BB962C8B-B14F-4D97-AF65-F5344CB8AC3E}">
        <p14:creationId xmlns:p14="http://schemas.microsoft.com/office/powerpoint/2010/main" val="235753873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5B70EEE-AB31-4556-9ED4-8AFBD4E67C0A}" type="datetimeFigureOut">
              <a:rPr lang="en-IN" smtClean="0"/>
              <a:t>28-06-2025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F8FCF04-9B07-419F-BCA6-D06CE6362DFD}" type="slidenum">
              <a:rPr lang="en-IN" smtClean="0"/>
              <a:t>‹#›</a:t>
            </a:fld>
            <a:endParaRPr lang="en-IN"/>
          </a:p>
        </p:txBody>
      </p:sp>
    </p:spTree>
    <p:extLst>
      <p:ext uri="{BB962C8B-B14F-4D97-AF65-F5344CB8AC3E}">
        <p14:creationId xmlns:p14="http://schemas.microsoft.com/office/powerpoint/2010/main" val="41577564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5B70EEE-AB31-4556-9ED4-8AFBD4E67C0A}" type="datetimeFigureOut">
              <a:rPr lang="en-IN" smtClean="0"/>
              <a:t>28-06-2025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F8FCF04-9B07-419F-BCA6-D06CE6362DFD}" type="slidenum">
              <a:rPr lang="en-IN" smtClean="0"/>
              <a:t>‹#›</a:t>
            </a:fld>
            <a:endParaRPr lang="en-IN"/>
          </a:p>
        </p:txBody>
      </p:sp>
    </p:spTree>
    <p:extLst>
      <p:ext uri="{BB962C8B-B14F-4D97-AF65-F5344CB8AC3E}">
        <p14:creationId xmlns:p14="http://schemas.microsoft.com/office/powerpoint/2010/main" val="10878938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5B70EEE-AB31-4556-9ED4-8AFBD4E67C0A}" type="datetimeFigureOut">
              <a:rPr lang="en-IN" smtClean="0"/>
              <a:t>28-06-2025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F8FCF04-9B07-419F-BCA6-D06CE6362DFD}" type="slidenum">
              <a:rPr lang="en-IN" smtClean="0"/>
              <a:t>‹#›</a:t>
            </a:fld>
            <a:endParaRPr lang="en-IN"/>
          </a:p>
        </p:txBody>
      </p:sp>
    </p:spTree>
    <p:extLst>
      <p:ext uri="{BB962C8B-B14F-4D97-AF65-F5344CB8AC3E}">
        <p14:creationId xmlns:p14="http://schemas.microsoft.com/office/powerpoint/2010/main" val="4498064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5B70EEE-AB31-4556-9ED4-8AFBD4E67C0A}" type="datetimeFigureOut">
              <a:rPr lang="en-IN" smtClean="0"/>
              <a:t>28-06-2025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F8FCF04-9B07-419F-BCA6-D06CE6362DFD}" type="slidenum">
              <a:rPr lang="en-IN" smtClean="0"/>
              <a:t>‹#›</a:t>
            </a:fld>
            <a:endParaRPr lang="en-IN"/>
          </a:p>
        </p:txBody>
      </p:sp>
    </p:spTree>
    <p:extLst>
      <p:ext uri="{BB962C8B-B14F-4D97-AF65-F5344CB8AC3E}">
        <p14:creationId xmlns:p14="http://schemas.microsoft.com/office/powerpoint/2010/main" val="17193839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5B70EEE-AB31-4556-9ED4-8AFBD4E67C0A}" type="datetimeFigureOut">
              <a:rPr lang="en-IN" smtClean="0"/>
              <a:t>28-06-2025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F8FCF04-9B07-419F-BCA6-D06CE6362DFD}" type="slidenum">
              <a:rPr lang="en-IN" smtClean="0"/>
              <a:t>‹#›</a:t>
            </a:fld>
            <a:endParaRPr lang="en-IN"/>
          </a:p>
        </p:txBody>
      </p:sp>
    </p:spTree>
    <p:extLst>
      <p:ext uri="{BB962C8B-B14F-4D97-AF65-F5344CB8AC3E}">
        <p14:creationId xmlns:p14="http://schemas.microsoft.com/office/powerpoint/2010/main" val="23092128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5B70EEE-AB31-4556-9ED4-8AFBD4E67C0A}" type="datetimeFigureOut">
              <a:rPr lang="en-IN" smtClean="0"/>
              <a:t>28-06-2025</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6F8FCF04-9B07-419F-BCA6-D06CE6362DFD}" type="slidenum">
              <a:rPr lang="en-IN" smtClean="0"/>
              <a:t>‹#›</a:t>
            </a:fld>
            <a:endParaRPr lang="en-IN"/>
          </a:p>
        </p:txBody>
      </p:sp>
    </p:spTree>
    <p:extLst>
      <p:ext uri="{BB962C8B-B14F-4D97-AF65-F5344CB8AC3E}">
        <p14:creationId xmlns:p14="http://schemas.microsoft.com/office/powerpoint/2010/main" val="12125600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5B70EEE-AB31-4556-9ED4-8AFBD4E67C0A}" type="datetimeFigureOut">
              <a:rPr lang="en-IN" smtClean="0"/>
              <a:t>28-06-2025</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6F8FCF04-9B07-419F-BCA6-D06CE6362DFD}" type="slidenum">
              <a:rPr lang="en-IN" smtClean="0"/>
              <a:t>‹#›</a:t>
            </a:fld>
            <a:endParaRPr lang="en-IN"/>
          </a:p>
        </p:txBody>
      </p:sp>
    </p:spTree>
    <p:extLst>
      <p:ext uri="{BB962C8B-B14F-4D97-AF65-F5344CB8AC3E}">
        <p14:creationId xmlns:p14="http://schemas.microsoft.com/office/powerpoint/2010/main" val="15503634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5B70EEE-AB31-4556-9ED4-8AFBD4E67C0A}" type="datetimeFigureOut">
              <a:rPr lang="en-IN" smtClean="0"/>
              <a:t>28-06-2025</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6F8FCF04-9B07-419F-BCA6-D06CE6362DFD}" type="slidenum">
              <a:rPr lang="en-IN" smtClean="0"/>
              <a:t>‹#›</a:t>
            </a:fld>
            <a:endParaRPr lang="en-IN"/>
          </a:p>
        </p:txBody>
      </p:sp>
    </p:spTree>
    <p:extLst>
      <p:ext uri="{BB962C8B-B14F-4D97-AF65-F5344CB8AC3E}">
        <p14:creationId xmlns:p14="http://schemas.microsoft.com/office/powerpoint/2010/main" val="27647404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5B70EEE-AB31-4556-9ED4-8AFBD4E67C0A}" type="datetimeFigureOut">
              <a:rPr lang="en-IN" smtClean="0"/>
              <a:t>28-06-2025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F8FCF04-9B07-419F-BCA6-D06CE6362DFD}" type="slidenum">
              <a:rPr lang="en-IN" smtClean="0"/>
              <a:t>‹#›</a:t>
            </a:fld>
            <a:endParaRPr lang="en-IN"/>
          </a:p>
        </p:txBody>
      </p:sp>
    </p:spTree>
    <p:extLst>
      <p:ext uri="{BB962C8B-B14F-4D97-AF65-F5344CB8AC3E}">
        <p14:creationId xmlns:p14="http://schemas.microsoft.com/office/powerpoint/2010/main" val="38464702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5B70EEE-AB31-4556-9ED4-8AFBD4E67C0A}" type="datetimeFigureOut">
              <a:rPr lang="en-IN" smtClean="0"/>
              <a:t>28-06-2025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F8FCF04-9B07-419F-BCA6-D06CE6362DFD}" type="slidenum">
              <a:rPr lang="en-IN" smtClean="0"/>
              <a:t>‹#›</a:t>
            </a:fld>
            <a:endParaRPr lang="en-IN"/>
          </a:p>
        </p:txBody>
      </p:sp>
    </p:spTree>
    <p:extLst>
      <p:ext uri="{BB962C8B-B14F-4D97-AF65-F5344CB8AC3E}">
        <p14:creationId xmlns:p14="http://schemas.microsoft.com/office/powerpoint/2010/main" val="37203315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35B70EEE-AB31-4556-9ED4-8AFBD4E67C0A}" type="datetimeFigureOut">
              <a:rPr lang="en-IN" smtClean="0"/>
              <a:t>28-06-2025</a:t>
            </a:fld>
            <a:endParaRPr lang="en-IN"/>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6F8FCF04-9B07-419F-BCA6-D06CE6362DFD}" type="slidenum">
              <a:rPr lang="en-IN" smtClean="0"/>
              <a:t>‹#›</a:t>
            </a:fld>
            <a:endParaRPr lang="en-IN"/>
          </a:p>
        </p:txBody>
      </p:sp>
    </p:spTree>
    <p:extLst>
      <p:ext uri="{BB962C8B-B14F-4D97-AF65-F5344CB8AC3E}">
        <p14:creationId xmlns:p14="http://schemas.microsoft.com/office/powerpoint/2010/main" val="2553991338"/>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 id="2147483712"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jpg"/></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4896CE2-6AC1-71C5-46DF-FA1FDA2275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45891" y="0"/>
            <a:ext cx="4240513" cy="942392"/>
          </a:xfrm>
          <a:prstGeom prst="rect">
            <a:avLst/>
          </a:prstGeom>
        </p:spPr>
      </p:pic>
      <p:pic>
        <p:nvPicPr>
          <p:cNvPr id="12" name="Picture 11">
            <a:extLst>
              <a:ext uri="{FF2B5EF4-FFF2-40B4-BE49-F238E27FC236}">
                <a16:creationId xmlns:a16="http://schemas.microsoft.com/office/drawing/2014/main" id="{A4A426E3-5652-345C-6E08-647365CB48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70890" y="979337"/>
            <a:ext cx="2150830" cy="2861799"/>
          </a:xfrm>
          <a:prstGeom prst="rect">
            <a:avLst/>
          </a:prstGeom>
        </p:spPr>
      </p:pic>
      <p:sp>
        <p:nvSpPr>
          <p:cNvPr id="19" name="TextBox 18">
            <a:extLst>
              <a:ext uri="{FF2B5EF4-FFF2-40B4-BE49-F238E27FC236}">
                <a16:creationId xmlns:a16="http://schemas.microsoft.com/office/drawing/2014/main" id="{3469AA34-8387-3AF7-4268-27BA44ECC4F1}"/>
              </a:ext>
            </a:extLst>
          </p:cNvPr>
          <p:cNvSpPr txBox="1"/>
          <p:nvPr/>
        </p:nvSpPr>
        <p:spPr>
          <a:xfrm>
            <a:off x="4371341" y="3157641"/>
            <a:ext cx="1845734" cy="400110"/>
          </a:xfrm>
          <a:prstGeom prst="rect">
            <a:avLst/>
          </a:prstGeom>
          <a:noFill/>
        </p:spPr>
        <p:txBody>
          <a:bodyPr wrap="square" rtlCol="0">
            <a:spAutoFit/>
          </a:bodyPr>
          <a:lstStyle/>
          <a:p>
            <a:r>
              <a:rPr lang="en-US" sz="2000" b="1" dirty="0">
                <a:solidFill>
                  <a:schemeClr val="accent2"/>
                </a:solidFill>
                <a:latin typeface="Bookman Old Style" panose="02050604050505020204" pitchFamily="18" charset="0"/>
              </a:rPr>
              <a:t>SHUBHAM</a:t>
            </a:r>
            <a:endParaRPr lang="en-IN" sz="2000" b="1" dirty="0">
              <a:solidFill>
                <a:schemeClr val="accent2"/>
              </a:solidFill>
              <a:latin typeface="Bookman Old Style" panose="02050604050505020204" pitchFamily="18" charset="0"/>
            </a:endParaRPr>
          </a:p>
        </p:txBody>
      </p:sp>
      <p:sp>
        <p:nvSpPr>
          <p:cNvPr id="20" name="TextBox 19">
            <a:extLst>
              <a:ext uri="{FF2B5EF4-FFF2-40B4-BE49-F238E27FC236}">
                <a16:creationId xmlns:a16="http://schemas.microsoft.com/office/drawing/2014/main" id="{99A5DC75-B185-BD9D-8812-5E41D6BE2766}"/>
              </a:ext>
            </a:extLst>
          </p:cNvPr>
          <p:cNvSpPr txBox="1"/>
          <p:nvPr/>
        </p:nvSpPr>
        <p:spPr>
          <a:xfrm>
            <a:off x="4444867" y="3504555"/>
            <a:ext cx="1588439" cy="369332"/>
          </a:xfrm>
          <a:prstGeom prst="rect">
            <a:avLst/>
          </a:prstGeom>
          <a:noFill/>
        </p:spPr>
        <p:txBody>
          <a:bodyPr wrap="square" rtlCol="0">
            <a:spAutoFit/>
          </a:bodyPr>
          <a:lstStyle/>
          <a:p>
            <a:r>
              <a:rPr lang="en-US" b="1" dirty="0">
                <a:solidFill>
                  <a:schemeClr val="accent2"/>
                </a:solidFill>
              </a:rPr>
              <a:t>B.TECH (IT)</a:t>
            </a:r>
            <a:endParaRPr lang="en-IN" b="1" dirty="0">
              <a:solidFill>
                <a:schemeClr val="accent2"/>
              </a:solidFill>
            </a:endParaRPr>
          </a:p>
        </p:txBody>
      </p:sp>
      <p:sp>
        <p:nvSpPr>
          <p:cNvPr id="21" name="Rectangle 20">
            <a:extLst>
              <a:ext uri="{FF2B5EF4-FFF2-40B4-BE49-F238E27FC236}">
                <a16:creationId xmlns:a16="http://schemas.microsoft.com/office/drawing/2014/main" id="{F8D32180-BC60-EE2F-D2F6-CBC84F3482AC}"/>
              </a:ext>
            </a:extLst>
          </p:cNvPr>
          <p:cNvSpPr/>
          <p:nvPr/>
        </p:nvSpPr>
        <p:spPr>
          <a:xfrm>
            <a:off x="5294208" y="772091"/>
            <a:ext cx="2239123" cy="207246"/>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22" name="TextBox 21">
            <a:extLst>
              <a:ext uri="{FF2B5EF4-FFF2-40B4-BE49-F238E27FC236}">
                <a16:creationId xmlns:a16="http://schemas.microsoft.com/office/drawing/2014/main" id="{20032A51-24CA-ECF3-2693-BA30ACEBC79C}"/>
              </a:ext>
            </a:extLst>
          </p:cNvPr>
          <p:cNvSpPr txBox="1"/>
          <p:nvPr/>
        </p:nvSpPr>
        <p:spPr>
          <a:xfrm>
            <a:off x="4583687" y="3841136"/>
            <a:ext cx="1449619" cy="369332"/>
          </a:xfrm>
          <a:prstGeom prst="rect">
            <a:avLst/>
          </a:prstGeom>
          <a:noFill/>
        </p:spPr>
        <p:txBody>
          <a:bodyPr wrap="square" rtlCol="0">
            <a:spAutoFit/>
          </a:bodyPr>
          <a:lstStyle/>
          <a:p>
            <a:r>
              <a:rPr lang="en-US" b="1" dirty="0">
                <a:solidFill>
                  <a:schemeClr val="accent2"/>
                </a:solidFill>
              </a:rPr>
              <a:t>2</a:t>
            </a:r>
            <a:r>
              <a:rPr lang="en-US" b="1" baseline="30000" dirty="0">
                <a:solidFill>
                  <a:schemeClr val="accent2"/>
                </a:solidFill>
              </a:rPr>
              <a:t>nd</a:t>
            </a:r>
            <a:r>
              <a:rPr lang="en-US" b="1" dirty="0">
                <a:solidFill>
                  <a:schemeClr val="accent2"/>
                </a:solidFill>
              </a:rPr>
              <a:t> YEAR</a:t>
            </a:r>
            <a:endParaRPr lang="en-IN" b="1" dirty="0">
              <a:solidFill>
                <a:schemeClr val="accent2"/>
              </a:solidFill>
            </a:endParaRPr>
          </a:p>
        </p:txBody>
      </p:sp>
      <p:pic>
        <p:nvPicPr>
          <p:cNvPr id="7" name="Picture 6">
            <a:extLst>
              <a:ext uri="{FF2B5EF4-FFF2-40B4-BE49-F238E27FC236}">
                <a16:creationId xmlns:a16="http://schemas.microsoft.com/office/drawing/2014/main" id="{3C98978E-0984-3041-E451-E971C872282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04261" y="4455436"/>
            <a:ext cx="3684088" cy="2001346"/>
          </a:xfrm>
          <a:prstGeom prst="rect">
            <a:avLst/>
          </a:prstGeom>
        </p:spPr>
      </p:pic>
    </p:spTree>
    <p:extLst>
      <p:ext uri="{BB962C8B-B14F-4D97-AF65-F5344CB8AC3E}">
        <p14:creationId xmlns:p14="http://schemas.microsoft.com/office/powerpoint/2010/main" val="3714962917"/>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69EC909-A279-9C86-7A88-01C2170B71FC}"/>
              </a:ext>
            </a:extLst>
          </p:cNvPr>
          <p:cNvSpPr txBox="1"/>
          <p:nvPr/>
        </p:nvSpPr>
        <p:spPr>
          <a:xfrm>
            <a:off x="4040148" y="457199"/>
            <a:ext cx="2989921" cy="523220"/>
          </a:xfrm>
          <a:prstGeom prst="rect">
            <a:avLst/>
          </a:prstGeom>
          <a:noFill/>
        </p:spPr>
        <p:txBody>
          <a:bodyPr wrap="none" rtlCol="0">
            <a:spAutoFit/>
          </a:bodyPr>
          <a:lstStyle/>
          <a:p>
            <a:r>
              <a:rPr lang="en-US" sz="2800" b="1" u="sng" dirty="0">
                <a:solidFill>
                  <a:srgbClr val="002060"/>
                </a:solidFill>
                <a:latin typeface="Bookman Old Style" panose="02050604050505020204" pitchFamily="18" charset="0"/>
              </a:rPr>
              <a:t>CONTACT</a:t>
            </a:r>
            <a:r>
              <a:rPr lang="en-US" sz="2200" b="1" u="sng" dirty="0">
                <a:solidFill>
                  <a:srgbClr val="002060"/>
                </a:solidFill>
                <a:latin typeface="Bookman Old Style" panose="02050604050505020204" pitchFamily="18" charset="0"/>
              </a:rPr>
              <a:t> </a:t>
            </a:r>
            <a:r>
              <a:rPr lang="en-US" sz="2800" b="1" u="sng" dirty="0">
                <a:solidFill>
                  <a:srgbClr val="002060"/>
                </a:solidFill>
                <a:latin typeface="Bookman Old Style" panose="02050604050505020204" pitchFamily="18" charset="0"/>
              </a:rPr>
              <a:t>Page</a:t>
            </a:r>
            <a:endParaRPr lang="en-IN" sz="2800" b="1" u="sng" dirty="0">
              <a:solidFill>
                <a:srgbClr val="002060"/>
              </a:solidFill>
              <a:latin typeface="Bookman Old Style" panose="02050604050505020204" pitchFamily="18" charset="0"/>
            </a:endParaRPr>
          </a:p>
        </p:txBody>
      </p:sp>
      <p:pic>
        <p:nvPicPr>
          <p:cNvPr id="4" name="Picture 3">
            <a:extLst>
              <a:ext uri="{FF2B5EF4-FFF2-40B4-BE49-F238E27FC236}">
                <a16:creationId xmlns:a16="http://schemas.microsoft.com/office/drawing/2014/main" id="{91AB32E3-41A7-11BA-ADCD-C4BCA2F013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9248" y="1181018"/>
            <a:ext cx="9265298" cy="4211944"/>
          </a:xfrm>
          <a:prstGeom prst="rect">
            <a:avLst/>
          </a:prstGeom>
        </p:spPr>
      </p:pic>
      <p:sp>
        <p:nvSpPr>
          <p:cNvPr id="5" name="TextBox 4">
            <a:extLst>
              <a:ext uri="{FF2B5EF4-FFF2-40B4-BE49-F238E27FC236}">
                <a16:creationId xmlns:a16="http://schemas.microsoft.com/office/drawing/2014/main" id="{2EEDFDC1-7B63-8804-B2AD-ED4230FB880F}"/>
              </a:ext>
            </a:extLst>
          </p:cNvPr>
          <p:cNvSpPr txBox="1"/>
          <p:nvPr/>
        </p:nvSpPr>
        <p:spPr>
          <a:xfrm>
            <a:off x="2043397" y="5593561"/>
            <a:ext cx="6867332" cy="1046440"/>
          </a:xfrm>
          <a:prstGeom prst="rect">
            <a:avLst/>
          </a:prstGeom>
          <a:noFill/>
        </p:spPr>
        <p:txBody>
          <a:bodyPr wrap="square" rtlCol="0">
            <a:spAutoFit/>
          </a:bodyPr>
          <a:lstStyle/>
          <a:p>
            <a:r>
              <a:rPr lang="en-US" sz="4400" b="1" dirty="0">
                <a:solidFill>
                  <a:srgbClr val="FFC000"/>
                </a:solidFill>
                <a:latin typeface="Bookman Old Style" panose="02050604050505020204" pitchFamily="18" charset="0"/>
              </a:rPr>
              <a:t>G</a:t>
            </a:r>
            <a:r>
              <a:rPr lang="en-US" sz="4400" b="1" dirty="0">
                <a:solidFill>
                  <a:srgbClr val="7030A0"/>
                </a:solidFill>
                <a:latin typeface="Bookman Old Style" panose="02050604050505020204" pitchFamily="18" charset="0"/>
              </a:rPr>
              <a:t>ALAXY Mobile Store</a:t>
            </a:r>
            <a:endParaRPr lang="en-IN" sz="4400" b="1" dirty="0">
              <a:solidFill>
                <a:srgbClr val="7030A0"/>
              </a:solidFill>
              <a:latin typeface="Bookman Old Style" panose="02050604050505020204" pitchFamily="18" charset="0"/>
            </a:endParaRPr>
          </a:p>
          <a:p>
            <a:endParaRPr lang="en-IN" dirty="0"/>
          </a:p>
        </p:txBody>
      </p:sp>
    </p:spTree>
    <p:extLst>
      <p:ext uri="{BB962C8B-B14F-4D97-AF65-F5344CB8AC3E}">
        <p14:creationId xmlns:p14="http://schemas.microsoft.com/office/powerpoint/2010/main" val="1022880223"/>
      </p:ext>
    </p:extLst>
  </p:cSld>
  <p:clrMapOvr>
    <a:masterClrMapping/>
  </p:clrMapOvr>
  <p:transition spd="slow">
    <p:cove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63F9FB2-82FA-5B48-AC72-49114C9F7EFB}"/>
              </a:ext>
            </a:extLst>
          </p:cNvPr>
          <p:cNvSpPr txBox="1"/>
          <p:nvPr/>
        </p:nvSpPr>
        <p:spPr>
          <a:xfrm>
            <a:off x="886412" y="634481"/>
            <a:ext cx="3158237" cy="523220"/>
          </a:xfrm>
          <a:prstGeom prst="rect">
            <a:avLst/>
          </a:prstGeom>
          <a:noFill/>
        </p:spPr>
        <p:txBody>
          <a:bodyPr wrap="none" rtlCol="0">
            <a:spAutoFit/>
          </a:bodyPr>
          <a:lstStyle/>
          <a:p>
            <a:r>
              <a:rPr lang="en-US" sz="2800" b="1" u="sng" dirty="0">
                <a:solidFill>
                  <a:srgbClr val="002060"/>
                </a:solidFill>
                <a:latin typeface="Bookman Old Style" panose="02050604050505020204" pitchFamily="18" charset="0"/>
              </a:rPr>
              <a:t>FUTURE SCOPE</a:t>
            </a:r>
            <a:endParaRPr lang="en-IN" sz="2800" b="1" u="sng" dirty="0">
              <a:solidFill>
                <a:srgbClr val="002060"/>
              </a:solidFill>
              <a:latin typeface="Bookman Old Style" panose="02050604050505020204" pitchFamily="18" charset="0"/>
            </a:endParaRPr>
          </a:p>
        </p:txBody>
      </p:sp>
      <p:pic>
        <p:nvPicPr>
          <p:cNvPr id="4" name="Picture 3">
            <a:extLst>
              <a:ext uri="{FF2B5EF4-FFF2-40B4-BE49-F238E27FC236}">
                <a16:creationId xmlns:a16="http://schemas.microsoft.com/office/drawing/2014/main" id="{5C17A960-DD56-F5CF-F453-4B3BAE9149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11013" y="643800"/>
            <a:ext cx="2564464" cy="2267351"/>
          </a:xfrm>
          <a:prstGeom prst="rect">
            <a:avLst/>
          </a:prstGeom>
          <a:ln w="38100">
            <a:solidFill>
              <a:schemeClr val="tx1"/>
            </a:solidFill>
          </a:ln>
        </p:spPr>
      </p:pic>
      <p:pic>
        <p:nvPicPr>
          <p:cNvPr id="5" name="Picture 4">
            <a:extLst>
              <a:ext uri="{FF2B5EF4-FFF2-40B4-BE49-F238E27FC236}">
                <a16:creationId xmlns:a16="http://schemas.microsoft.com/office/drawing/2014/main" id="{C74D9C65-196E-1A31-75C9-EDC58F199A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35678" y="5387646"/>
            <a:ext cx="3800475" cy="952500"/>
          </a:xfrm>
          <a:prstGeom prst="rect">
            <a:avLst/>
          </a:prstGeom>
        </p:spPr>
      </p:pic>
      <p:pic>
        <p:nvPicPr>
          <p:cNvPr id="11" name="Picture 10">
            <a:extLst>
              <a:ext uri="{FF2B5EF4-FFF2-40B4-BE49-F238E27FC236}">
                <a16:creationId xmlns:a16="http://schemas.microsoft.com/office/drawing/2014/main" id="{81BFD541-E447-D3EB-E0EC-0DF410D0B66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25697" y="3323067"/>
            <a:ext cx="1594368" cy="1482203"/>
          </a:xfrm>
          <a:prstGeom prst="rect">
            <a:avLst/>
          </a:prstGeom>
        </p:spPr>
      </p:pic>
      <p:sp>
        <p:nvSpPr>
          <p:cNvPr id="12" name="Star: 5 Points 11">
            <a:extLst>
              <a:ext uri="{FF2B5EF4-FFF2-40B4-BE49-F238E27FC236}">
                <a16:creationId xmlns:a16="http://schemas.microsoft.com/office/drawing/2014/main" id="{C9FBAEA9-94CA-5D00-A27B-B6B5F9E9A790}"/>
              </a:ext>
            </a:extLst>
          </p:cNvPr>
          <p:cNvSpPr/>
          <p:nvPr/>
        </p:nvSpPr>
        <p:spPr>
          <a:xfrm>
            <a:off x="531847" y="1558207"/>
            <a:ext cx="242596" cy="242596"/>
          </a:xfrm>
          <a:prstGeom prst="star5">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dirty="0"/>
          </a:p>
        </p:txBody>
      </p:sp>
      <p:sp>
        <p:nvSpPr>
          <p:cNvPr id="14" name="TextBox 13">
            <a:extLst>
              <a:ext uri="{FF2B5EF4-FFF2-40B4-BE49-F238E27FC236}">
                <a16:creationId xmlns:a16="http://schemas.microsoft.com/office/drawing/2014/main" id="{D94D48A8-DA6F-2904-0192-FC96CAFF403A}"/>
              </a:ext>
            </a:extLst>
          </p:cNvPr>
          <p:cNvSpPr txBox="1"/>
          <p:nvPr/>
        </p:nvSpPr>
        <p:spPr>
          <a:xfrm>
            <a:off x="877081" y="1464896"/>
            <a:ext cx="5579699" cy="461665"/>
          </a:xfrm>
          <a:prstGeom prst="rect">
            <a:avLst/>
          </a:prstGeom>
          <a:noFill/>
        </p:spPr>
        <p:txBody>
          <a:bodyPr wrap="square" rtlCol="0">
            <a:spAutoFit/>
          </a:bodyPr>
          <a:lstStyle/>
          <a:p>
            <a:r>
              <a:rPr lang="en-US" sz="2400" dirty="0"/>
              <a:t>Real Website- GALAXY Mobile Store</a:t>
            </a:r>
            <a:endParaRPr lang="en-IN" sz="2400" dirty="0"/>
          </a:p>
        </p:txBody>
      </p:sp>
      <p:sp>
        <p:nvSpPr>
          <p:cNvPr id="18" name="Star: 5 Points 17">
            <a:extLst>
              <a:ext uri="{FF2B5EF4-FFF2-40B4-BE49-F238E27FC236}">
                <a16:creationId xmlns:a16="http://schemas.microsoft.com/office/drawing/2014/main" id="{3E199C69-55FE-8AD8-7E70-1AA259B4A7AE}"/>
              </a:ext>
            </a:extLst>
          </p:cNvPr>
          <p:cNvSpPr/>
          <p:nvPr/>
        </p:nvSpPr>
        <p:spPr>
          <a:xfrm>
            <a:off x="503854" y="2463275"/>
            <a:ext cx="242596" cy="242596"/>
          </a:xfrm>
          <a:prstGeom prst="star5">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
        <p:nvSpPr>
          <p:cNvPr id="19" name="TextBox 18">
            <a:extLst>
              <a:ext uri="{FF2B5EF4-FFF2-40B4-BE49-F238E27FC236}">
                <a16:creationId xmlns:a16="http://schemas.microsoft.com/office/drawing/2014/main" id="{69268073-5E3B-1C9E-02E1-610F89759162}"/>
              </a:ext>
            </a:extLst>
          </p:cNvPr>
          <p:cNvSpPr txBox="1"/>
          <p:nvPr/>
        </p:nvSpPr>
        <p:spPr>
          <a:xfrm>
            <a:off x="821091" y="2388627"/>
            <a:ext cx="5928438" cy="1107996"/>
          </a:xfrm>
          <a:prstGeom prst="rect">
            <a:avLst/>
          </a:prstGeom>
          <a:noFill/>
        </p:spPr>
        <p:txBody>
          <a:bodyPr wrap="square" rtlCol="0">
            <a:spAutoFit/>
          </a:bodyPr>
          <a:lstStyle/>
          <a:p>
            <a:r>
              <a:rPr lang="en-US" sz="2200" dirty="0"/>
              <a:t>Many technical workers work in this store who have knowledge of repairing and making products and work on it.</a:t>
            </a:r>
            <a:endParaRPr lang="en-IN" sz="2200" dirty="0"/>
          </a:p>
        </p:txBody>
      </p:sp>
      <p:sp>
        <p:nvSpPr>
          <p:cNvPr id="21" name="Rectangle 20">
            <a:extLst>
              <a:ext uri="{FF2B5EF4-FFF2-40B4-BE49-F238E27FC236}">
                <a16:creationId xmlns:a16="http://schemas.microsoft.com/office/drawing/2014/main" id="{2BDE1D06-F7C2-8CE7-C2D3-35A758ECEA27}"/>
              </a:ext>
            </a:extLst>
          </p:cNvPr>
          <p:cNvSpPr/>
          <p:nvPr/>
        </p:nvSpPr>
        <p:spPr>
          <a:xfrm>
            <a:off x="7053950" y="6036906"/>
            <a:ext cx="1474237" cy="30324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Star: 5 Points 21">
            <a:extLst>
              <a:ext uri="{FF2B5EF4-FFF2-40B4-BE49-F238E27FC236}">
                <a16:creationId xmlns:a16="http://schemas.microsoft.com/office/drawing/2014/main" id="{99DBBCA9-8F6A-A83F-5075-11E3F49DDBB2}"/>
              </a:ext>
            </a:extLst>
          </p:cNvPr>
          <p:cNvSpPr/>
          <p:nvPr/>
        </p:nvSpPr>
        <p:spPr>
          <a:xfrm>
            <a:off x="485189" y="4002822"/>
            <a:ext cx="242596" cy="242596"/>
          </a:xfrm>
          <a:prstGeom prst="star5">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3EB3CEEF-8B45-E401-B46F-734908F66ACF}"/>
              </a:ext>
            </a:extLst>
          </p:cNvPr>
          <p:cNvSpPr txBox="1"/>
          <p:nvPr/>
        </p:nvSpPr>
        <p:spPr>
          <a:xfrm>
            <a:off x="802434" y="3980060"/>
            <a:ext cx="1879682" cy="400110"/>
          </a:xfrm>
          <a:prstGeom prst="rect">
            <a:avLst/>
          </a:prstGeom>
          <a:noFill/>
        </p:spPr>
        <p:txBody>
          <a:bodyPr wrap="none" rtlCol="0">
            <a:spAutoFit/>
          </a:bodyPr>
          <a:lstStyle/>
          <a:p>
            <a:r>
              <a:rPr lang="en-US" sz="2000" b="1" dirty="0"/>
              <a:t>Lunch</a:t>
            </a:r>
            <a:r>
              <a:rPr lang="en-US" dirty="0"/>
              <a:t>-TECH</a:t>
            </a:r>
            <a:r>
              <a:rPr lang="en-US" dirty="0">
                <a:solidFill>
                  <a:srgbClr val="FF0000"/>
                </a:solidFill>
              </a:rPr>
              <a:t> TV</a:t>
            </a:r>
            <a:endParaRPr lang="en-IN" dirty="0">
              <a:solidFill>
                <a:srgbClr val="FF0000"/>
              </a:solidFill>
            </a:endParaRPr>
          </a:p>
        </p:txBody>
      </p:sp>
      <p:sp>
        <p:nvSpPr>
          <p:cNvPr id="6" name="TextBox 5">
            <a:extLst>
              <a:ext uri="{FF2B5EF4-FFF2-40B4-BE49-F238E27FC236}">
                <a16:creationId xmlns:a16="http://schemas.microsoft.com/office/drawing/2014/main" id="{DECD9B91-0261-3723-AADA-51D1AC3AE91A}"/>
              </a:ext>
            </a:extLst>
          </p:cNvPr>
          <p:cNvSpPr txBox="1"/>
          <p:nvPr/>
        </p:nvSpPr>
        <p:spPr>
          <a:xfrm>
            <a:off x="654886" y="4641186"/>
            <a:ext cx="6167538" cy="1446550"/>
          </a:xfrm>
          <a:prstGeom prst="rect">
            <a:avLst/>
          </a:prstGeom>
          <a:noFill/>
        </p:spPr>
        <p:txBody>
          <a:bodyPr wrap="square" rtlCol="0">
            <a:spAutoFit/>
          </a:bodyPr>
          <a:lstStyle/>
          <a:p>
            <a:r>
              <a:rPr lang="en-US" sz="2200" dirty="0"/>
              <a:t>In the coming time, we will launch a tech TV like a mini TV on a website, on which mobile repairing and product making will be taught through videos</a:t>
            </a:r>
            <a:r>
              <a:rPr lang="en-US" dirty="0"/>
              <a:t>.</a:t>
            </a:r>
            <a:endParaRPr lang="en-IN" dirty="0"/>
          </a:p>
        </p:txBody>
      </p:sp>
    </p:spTree>
    <p:extLst>
      <p:ext uri="{BB962C8B-B14F-4D97-AF65-F5344CB8AC3E}">
        <p14:creationId xmlns:p14="http://schemas.microsoft.com/office/powerpoint/2010/main" val="183521260"/>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randombar(horizontal)">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randombar(horizontal)">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randombar(horizontal)">
                                      <p:cBhvr>
                                        <p:cTn id="2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41AA3E5-2887-FBE0-9920-555536BA3C46}"/>
              </a:ext>
            </a:extLst>
          </p:cNvPr>
          <p:cNvSpPr txBox="1"/>
          <p:nvPr/>
        </p:nvSpPr>
        <p:spPr>
          <a:xfrm>
            <a:off x="643093" y="641660"/>
            <a:ext cx="4211346" cy="523220"/>
          </a:xfrm>
          <a:prstGeom prst="rect">
            <a:avLst/>
          </a:prstGeom>
          <a:noFill/>
        </p:spPr>
        <p:txBody>
          <a:bodyPr wrap="none" rtlCol="0">
            <a:spAutoFit/>
          </a:bodyPr>
          <a:lstStyle/>
          <a:p>
            <a:r>
              <a:rPr lang="en-US" sz="2800" b="1" u="sng" dirty="0">
                <a:solidFill>
                  <a:srgbClr val="002060"/>
                </a:solidFill>
              </a:rPr>
              <a:t>Profit from this Website</a:t>
            </a:r>
            <a:endParaRPr lang="en-IN" sz="2800" b="1" u="sng" dirty="0">
              <a:solidFill>
                <a:srgbClr val="002060"/>
              </a:solidFill>
            </a:endParaRPr>
          </a:p>
        </p:txBody>
      </p:sp>
      <p:pic>
        <p:nvPicPr>
          <p:cNvPr id="4" name="Picture 3">
            <a:extLst>
              <a:ext uri="{FF2B5EF4-FFF2-40B4-BE49-F238E27FC236}">
                <a16:creationId xmlns:a16="http://schemas.microsoft.com/office/drawing/2014/main" id="{4E05806D-E4E6-3495-0882-6C6C21F576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00461" y="332138"/>
            <a:ext cx="2482192" cy="2846974"/>
          </a:xfrm>
          <a:prstGeom prst="rect">
            <a:avLst/>
          </a:prstGeom>
        </p:spPr>
      </p:pic>
      <p:pic>
        <p:nvPicPr>
          <p:cNvPr id="6" name="Picture 5">
            <a:extLst>
              <a:ext uri="{FF2B5EF4-FFF2-40B4-BE49-F238E27FC236}">
                <a16:creationId xmlns:a16="http://schemas.microsoft.com/office/drawing/2014/main" id="{480B6E10-B4D8-EE41-EB1C-FF45028AA2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29659" y="3585582"/>
            <a:ext cx="1722376" cy="1835503"/>
          </a:xfrm>
          <a:prstGeom prst="rect">
            <a:avLst/>
          </a:prstGeom>
        </p:spPr>
      </p:pic>
      <p:sp>
        <p:nvSpPr>
          <p:cNvPr id="7" name="Star: 5 Points 6">
            <a:extLst>
              <a:ext uri="{FF2B5EF4-FFF2-40B4-BE49-F238E27FC236}">
                <a16:creationId xmlns:a16="http://schemas.microsoft.com/office/drawing/2014/main" id="{258A8D60-FF51-511D-D86F-C8D49B17F3DC}"/>
              </a:ext>
            </a:extLst>
          </p:cNvPr>
          <p:cNvSpPr/>
          <p:nvPr/>
        </p:nvSpPr>
        <p:spPr>
          <a:xfrm>
            <a:off x="326574" y="1584043"/>
            <a:ext cx="298579" cy="279919"/>
          </a:xfrm>
          <a:prstGeom prst="star5">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
        <p:nvSpPr>
          <p:cNvPr id="9" name="TextBox 8">
            <a:extLst>
              <a:ext uri="{FF2B5EF4-FFF2-40B4-BE49-F238E27FC236}">
                <a16:creationId xmlns:a16="http://schemas.microsoft.com/office/drawing/2014/main" id="{E14CAC46-94BA-99E6-8A0F-C21043BF7FF7}"/>
              </a:ext>
            </a:extLst>
          </p:cNvPr>
          <p:cNvSpPr txBox="1"/>
          <p:nvPr/>
        </p:nvSpPr>
        <p:spPr>
          <a:xfrm>
            <a:off x="653138" y="1584042"/>
            <a:ext cx="6592541" cy="1200329"/>
          </a:xfrm>
          <a:prstGeom prst="rect">
            <a:avLst/>
          </a:prstGeom>
          <a:noFill/>
        </p:spPr>
        <p:txBody>
          <a:bodyPr wrap="square" rtlCol="0">
            <a:spAutoFit/>
          </a:bodyPr>
          <a:lstStyle/>
          <a:p>
            <a:r>
              <a:rPr lang="en-US" dirty="0"/>
              <a:t>Our product will be sell through online and offline mode. Home delivery charge for online shopping will be taken from our store up to the kilometer from the customer's home delivery address.</a:t>
            </a:r>
            <a:endParaRPr lang="en-IN" dirty="0"/>
          </a:p>
        </p:txBody>
      </p:sp>
      <p:sp>
        <p:nvSpPr>
          <p:cNvPr id="11" name="Star: 5 Points 10">
            <a:extLst>
              <a:ext uri="{FF2B5EF4-FFF2-40B4-BE49-F238E27FC236}">
                <a16:creationId xmlns:a16="http://schemas.microsoft.com/office/drawing/2014/main" id="{463253CE-5C4C-8728-56AD-071715178FEE}"/>
              </a:ext>
            </a:extLst>
          </p:cNvPr>
          <p:cNvSpPr/>
          <p:nvPr/>
        </p:nvSpPr>
        <p:spPr>
          <a:xfrm>
            <a:off x="326574" y="3350405"/>
            <a:ext cx="298579" cy="279919"/>
          </a:xfrm>
          <a:prstGeom prst="star5">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31451D06-0971-A70E-18D1-092CECAB4E7E}"/>
              </a:ext>
            </a:extLst>
          </p:cNvPr>
          <p:cNvSpPr txBox="1"/>
          <p:nvPr/>
        </p:nvSpPr>
        <p:spPr>
          <a:xfrm>
            <a:off x="793820" y="3366195"/>
            <a:ext cx="6535839" cy="1477328"/>
          </a:xfrm>
          <a:prstGeom prst="rect">
            <a:avLst/>
          </a:prstGeom>
          <a:noFill/>
        </p:spPr>
        <p:txBody>
          <a:bodyPr wrap="square" rtlCol="0">
            <a:spAutoFit/>
          </a:bodyPr>
          <a:lstStyle/>
          <a:p>
            <a:r>
              <a:rPr lang="en-US" dirty="0"/>
              <a:t>We can also take profit through tech videos because when a visitor watches tech videos on our website, the rating of our website will increase, And some video will also be paid on </a:t>
            </a:r>
            <a:r>
              <a:rPr lang="en-US" b="1" dirty="0">
                <a:solidFill>
                  <a:srgbClr val="002060"/>
                </a:solidFill>
              </a:rPr>
              <a:t>TECH TV </a:t>
            </a:r>
            <a:r>
              <a:rPr lang="en-US" dirty="0"/>
              <a:t>like doing software of mobile and breaking the lock of mobile for which customer will have to take subscription.</a:t>
            </a:r>
            <a:endParaRPr lang="en-IN" dirty="0"/>
          </a:p>
        </p:txBody>
      </p:sp>
    </p:spTree>
    <p:extLst>
      <p:ext uri="{BB962C8B-B14F-4D97-AF65-F5344CB8AC3E}">
        <p14:creationId xmlns:p14="http://schemas.microsoft.com/office/powerpoint/2010/main" val="2812850402"/>
      </p:ext>
    </p:extLst>
  </p:cSld>
  <p:clrMapOvr>
    <a:masterClrMapping/>
  </p:clrMapOvr>
  <p:transition spd="slow">
    <p:cove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E37B087-23D4-A648-21AE-AB3FCE222652}"/>
              </a:ext>
            </a:extLst>
          </p:cNvPr>
          <p:cNvSpPr txBox="1"/>
          <p:nvPr/>
        </p:nvSpPr>
        <p:spPr>
          <a:xfrm>
            <a:off x="3909528" y="858415"/>
            <a:ext cx="2699778" cy="523220"/>
          </a:xfrm>
          <a:prstGeom prst="rect">
            <a:avLst/>
          </a:prstGeom>
          <a:noFill/>
        </p:spPr>
        <p:txBody>
          <a:bodyPr wrap="none" rtlCol="0">
            <a:spAutoFit/>
          </a:bodyPr>
          <a:lstStyle/>
          <a:p>
            <a:r>
              <a:rPr lang="en-US" sz="2800" b="1" u="sng" dirty="0">
                <a:solidFill>
                  <a:srgbClr val="002060"/>
                </a:solidFill>
                <a:latin typeface="Bookman Old Style" panose="02050604050505020204" pitchFamily="18" charset="0"/>
              </a:rPr>
              <a:t>CONCLUSION</a:t>
            </a:r>
            <a:endParaRPr lang="en-IN" sz="2800" b="1" u="sng" dirty="0">
              <a:solidFill>
                <a:srgbClr val="002060"/>
              </a:solidFill>
              <a:latin typeface="Bookman Old Style" panose="02050604050505020204" pitchFamily="18" charset="0"/>
            </a:endParaRPr>
          </a:p>
        </p:txBody>
      </p:sp>
      <p:sp>
        <p:nvSpPr>
          <p:cNvPr id="3" name="TextBox 2">
            <a:extLst>
              <a:ext uri="{FF2B5EF4-FFF2-40B4-BE49-F238E27FC236}">
                <a16:creationId xmlns:a16="http://schemas.microsoft.com/office/drawing/2014/main" id="{F61D5173-36B5-0D11-5FD8-918DD117A2AF}"/>
              </a:ext>
            </a:extLst>
          </p:cNvPr>
          <p:cNvSpPr txBox="1"/>
          <p:nvPr/>
        </p:nvSpPr>
        <p:spPr>
          <a:xfrm>
            <a:off x="1474238" y="1707498"/>
            <a:ext cx="7912356" cy="3323987"/>
          </a:xfrm>
          <a:prstGeom prst="rect">
            <a:avLst/>
          </a:prstGeom>
          <a:noFill/>
        </p:spPr>
        <p:txBody>
          <a:bodyPr wrap="square" rtlCol="0">
            <a:spAutoFit/>
          </a:bodyPr>
          <a:lstStyle/>
          <a:p>
            <a:r>
              <a:rPr lang="en-US" sz="2400" dirty="0">
                <a:solidFill>
                  <a:schemeClr val="accent6">
                    <a:lumMod val="50000"/>
                  </a:schemeClr>
                </a:solidFill>
                <a:latin typeface="Bookman Old Style" panose="02050604050505020204" pitchFamily="18" charset="0"/>
              </a:rPr>
              <a:t>The over all conclusion is operates with optimized hosting one global platform that is the foundation of most parallel shop and UPS products.</a:t>
            </a:r>
          </a:p>
          <a:p>
            <a:endParaRPr lang="en-US" sz="2400" dirty="0">
              <a:solidFill>
                <a:schemeClr val="accent6">
                  <a:lumMod val="50000"/>
                </a:schemeClr>
              </a:solidFill>
              <a:latin typeface="Bookman Old Style" panose="02050604050505020204" pitchFamily="18" charset="0"/>
            </a:endParaRPr>
          </a:p>
          <a:p>
            <a:r>
              <a:rPr lang="en-US" sz="2400" dirty="0">
                <a:solidFill>
                  <a:schemeClr val="accent6">
                    <a:lumMod val="50000"/>
                  </a:schemeClr>
                </a:solidFill>
                <a:latin typeface="Bookman Old Style" panose="02050604050505020204" pitchFamily="18" charset="0"/>
              </a:rPr>
              <a:t>The primary purpose-</a:t>
            </a:r>
          </a:p>
          <a:p>
            <a:pPr marL="457200" indent="-457200">
              <a:buAutoNum type="arabicParenR"/>
            </a:pPr>
            <a:r>
              <a:rPr lang="en-US" sz="2400" dirty="0">
                <a:solidFill>
                  <a:schemeClr val="accent6">
                    <a:lumMod val="50000"/>
                  </a:schemeClr>
                </a:solidFill>
                <a:latin typeface="Bookman Old Style" panose="02050604050505020204" pitchFamily="18" charset="0"/>
              </a:rPr>
              <a:t>Delight</a:t>
            </a:r>
          </a:p>
          <a:p>
            <a:pPr marL="457200" indent="-457200">
              <a:buAutoNum type="arabicParenR"/>
            </a:pPr>
            <a:r>
              <a:rPr lang="en-US" sz="2400" dirty="0">
                <a:solidFill>
                  <a:schemeClr val="accent6">
                    <a:lumMod val="50000"/>
                  </a:schemeClr>
                </a:solidFill>
                <a:latin typeface="Bookman Old Style" panose="02050604050505020204" pitchFamily="18" charset="0"/>
              </a:rPr>
              <a:t>Customers with excellent availability, reliability, performance </a:t>
            </a:r>
            <a:r>
              <a:rPr lang="en-US" sz="2400">
                <a:solidFill>
                  <a:schemeClr val="accent6">
                    <a:lumMod val="50000"/>
                  </a:schemeClr>
                </a:solidFill>
                <a:latin typeface="Bookman Old Style" panose="02050604050505020204" pitchFamily="18" charset="0"/>
              </a:rPr>
              <a:t>and consistency</a:t>
            </a:r>
            <a:r>
              <a:rPr lang="en-US" sz="2400" dirty="0">
                <a:solidFill>
                  <a:schemeClr val="accent6">
                    <a:lumMod val="50000"/>
                  </a:schemeClr>
                </a:solidFill>
                <a:latin typeface="Bookman Old Style" panose="02050604050505020204" pitchFamily="18" charset="0"/>
              </a:rPr>
              <a:t>.</a:t>
            </a:r>
            <a:endParaRPr lang="en-IN" sz="2400" dirty="0">
              <a:solidFill>
                <a:schemeClr val="accent6">
                  <a:lumMod val="50000"/>
                </a:schemeClr>
              </a:solidFill>
              <a:latin typeface="Bookman Old Style" panose="02050604050505020204" pitchFamily="18" charset="0"/>
            </a:endParaRPr>
          </a:p>
          <a:p>
            <a:endParaRPr lang="en-IN" dirty="0"/>
          </a:p>
        </p:txBody>
      </p:sp>
    </p:spTree>
    <p:extLst>
      <p:ext uri="{BB962C8B-B14F-4D97-AF65-F5344CB8AC3E}">
        <p14:creationId xmlns:p14="http://schemas.microsoft.com/office/powerpoint/2010/main" val="2583271956"/>
      </p:ext>
    </p:extLst>
  </p:cSld>
  <p:clrMapOvr>
    <a:masterClrMapping/>
  </p:clrMapOvr>
  <p:transition spd="slow">
    <p:cove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9655051-BE65-3AB4-36C6-D3E99670F2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83136" y="3044651"/>
            <a:ext cx="2885664" cy="2885664"/>
          </a:xfrm>
          <a:prstGeom prst="rect">
            <a:avLst/>
          </a:prstGeom>
        </p:spPr>
      </p:pic>
      <p:pic>
        <p:nvPicPr>
          <p:cNvPr id="6" name="Picture 5">
            <a:extLst>
              <a:ext uri="{FF2B5EF4-FFF2-40B4-BE49-F238E27FC236}">
                <a16:creationId xmlns:a16="http://schemas.microsoft.com/office/drawing/2014/main" id="{AEB079E6-6E18-A02F-D98A-A8AFD8CC30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8249" y="48979"/>
            <a:ext cx="8545076" cy="5696717"/>
          </a:xfrm>
          <a:prstGeom prst="rect">
            <a:avLst/>
          </a:prstGeom>
        </p:spPr>
      </p:pic>
    </p:spTree>
    <p:extLst>
      <p:ext uri="{BB962C8B-B14F-4D97-AF65-F5344CB8AC3E}">
        <p14:creationId xmlns:p14="http://schemas.microsoft.com/office/powerpoint/2010/main" val="3752081803"/>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9801BC-CFBD-C182-5060-69F8B274C8E7}"/>
              </a:ext>
            </a:extLst>
          </p:cNvPr>
          <p:cNvSpPr>
            <a:spLocks noGrp="1"/>
          </p:cNvSpPr>
          <p:nvPr>
            <p:ph type="title"/>
          </p:nvPr>
        </p:nvSpPr>
        <p:spPr/>
        <p:txBody>
          <a:bodyPr>
            <a:normAutofit/>
          </a:bodyPr>
          <a:lstStyle/>
          <a:p>
            <a:r>
              <a:rPr lang="en-US" sz="4800" b="1" u="sng" dirty="0">
                <a:solidFill>
                  <a:schemeClr val="accent1">
                    <a:lumMod val="75000"/>
                  </a:schemeClr>
                </a:solidFill>
                <a:latin typeface="Bookman Old Style" panose="02050604050505020204" pitchFamily="18" charset="0"/>
              </a:rPr>
              <a:t>PROJECT PRESENTATION</a:t>
            </a:r>
            <a:endParaRPr lang="en-IN" sz="4800" b="1" u="sng" dirty="0">
              <a:solidFill>
                <a:schemeClr val="accent1">
                  <a:lumMod val="75000"/>
                </a:schemeClr>
              </a:solidFill>
              <a:latin typeface="Bookman Old Style" panose="02050604050505020204" pitchFamily="18" charset="0"/>
            </a:endParaRPr>
          </a:p>
        </p:txBody>
      </p:sp>
      <p:sp>
        <p:nvSpPr>
          <p:cNvPr id="5" name="TextBox 4">
            <a:extLst>
              <a:ext uri="{FF2B5EF4-FFF2-40B4-BE49-F238E27FC236}">
                <a16:creationId xmlns:a16="http://schemas.microsoft.com/office/drawing/2014/main" id="{FC94012E-415F-428B-759E-ABBCF2AFF518}"/>
              </a:ext>
            </a:extLst>
          </p:cNvPr>
          <p:cNvSpPr txBox="1"/>
          <p:nvPr/>
        </p:nvSpPr>
        <p:spPr>
          <a:xfrm>
            <a:off x="2183357" y="1632861"/>
            <a:ext cx="6223178" cy="646331"/>
          </a:xfrm>
          <a:prstGeom prst="rect">
            <a:avLst/>
          </a:prstGeom>
          <a:noFill/>
        </p:spPr>
        <p:txBody>
          <a:bodyPr wrap="none" rtlCol="0">
            <a:spAutoFit/>
          </a:bodyPr>
          <a:lstStyle/>
          <a:p>
            <a:r>
              <a:rPr lang="en-US" sz="3600" b="1" u="sng" dirty="0">
                <a:solidFill>
                  <a:srgbClr val="002060"/>
                </a:solidFill>
                <a:latin typeface="Bookman Old Style" panose="02050604050505020204" pitchFamily="18" charset="0"/>
              </a:rPr>
              <a:t>PROJECT TOPIC-Website</a:t>
            </a:r>
            <a:endParaRPr lang="en-IN" sz="3600" b="1" u="sng" dirty="0">
              <a:solidFill>
                <a:srgbClr val="002060"/>
              </a:solidFill>
              <a:latin typeface="Bookman Old Style" panose="02050604050505020204" pitchFamily="18" charset="0"/>
            </a:endParaRPr>
          </a:p>
        </p:txBody>
      </p:sp>
      <p:pic>
        <p:nvPicPr>
          <p:cNvPr id="7" name="Picture 6">
            <a:extLst>
              <a:ext uri="{FF2B5EF4-FFF2-40B4-BE49-F238E27FC236}">
                <a16:creationId xmlns:a16="http://schemas.microsoft.com/office/drawing/2014/main" id="{D7D8BC13-414D-D5A2-82C8-1CB1AEBC10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11054" y="2425732"/>
            <a:ext cx="4662615" cy="2625052"/>
          </a:xfrm>
          <a:prstGeom prst="rect">
            <a:avLst/>
          </a:prstGeom>
        </p:spPr>
      </p:pic>
      <p:sp>
        <p:nvSpPr>
          <p:cNvPr id="8" name="TextBox 7">
            <a:extLst>
              <a:ext uri="{FF2B5EF4-FFF2-40B4-BE49-F238E27FC236}">
                <a16:creationId xmlns:a16="http://schemas.microsoft.com/office/drawing/2014/main" id="{059DDDDE-A876-9989-D4B9-E12182B9EF9E}"/>
              </a:ext>
            </a:extLst>
          </p:cNvPr>
          <p:cNvSpPr txBox="1"/>
          <p:nvPr/>
        </p:nvSpPr>
        <p:spPr>
          <a:xfrm>
            <a:off x="1492876" y="5050784"/>
            <a:ext cx="7108036" cy="830997"/>
          </a:xfrm>
          <a:prstGeom prst="rect">
            <a:avLst/>
          </a:prstGeom>
          <a:noFill/>
        </p:spPr>
        <p:txBody>
          <a:bodyPr wrap="none" rtlCol="0">
            <a:spAutoFit/>
          </a:bodyPr>
          <a:lstStyle/>
          <a:p>
            <a:r>
              <a:rPr lang="en-US" sz="4800" b="1" dirty="0">
                <a:solidFill>
                  <a:srgbClr val="FFC000"/>
                </a:solidFill>
                <a:latin typeface="Bookman Old Style" panose="02050604050505020204" pitchFamily="18" charset="0"/>
              </a:rPr>
              <a:t>G</a:t>
            </a:r>
            <a:r>
              <a:rPr lang="en-US" sz="4800" b="1" dirty="0">
                <a:solidFill>
                  <a:srgbClr val="7030A0"/>
                </a:solidFill>
                <a:latin typeface="Bookman Old Style" panose="02050604050505020204" pitchFamily="18" charset="0"/>
              </a:rPr>
              <a:t>ALAXY Mobile Store</a:t>
            </a:r>
            <a:endParaRPr lang="en-IN" sz="4800" b="1" dirty="0">
              <a:solidFill>
                <a:srgbClr val="7030A0"/>
              </a:solidFill>
              <a:latin typeface="Bookman Old Style" panose="02050604050505020204" pitchFamily="18" charset="0"/>
            </a:endParaRPr>
          </a:p>
        </p:txBody>
      </p:sp>
    </p:spTree>
    <p:extLst>
      <p:ext uri="{BB962C8B-B14F-4D97-AF65-F5344CB8AC3E}">
        <p14:creationId xmlns:p14="http://schemas.microsoft.com/office/powerpoint/2010/main" val="1124471640"/>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25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mph" presetSubtype="0" fill="hold" grpId="0" nodeType="clickEffect">
                                  <p:stCondLst>
                                    <p:cond delay="0"/>
                                  </p:stCondLst>
                                  <p:iterate type="lt">
                                    <p:tmPct val="4000"/>
                                  </p:iterate>
                                  <p:childTnLst>
                                    <p:set>
                                      <p:cBhvr override="childStyle">
                                        <p:cTn id="11" dur="1000" fill="hold"/>
                                        <p:tgtEl>
                                          <p:spTgt spid="5"/>
                                        </p:tgtEl>
                                        <p:attrNameLst>
                                          <p:attrName>style.color</p:attrName>
                                        </p:attrNameLst>
                                      </p:cBhvr>
                                      <p:to>
                                        <p:clrVal>
                                          <a:schemeClr val="accent2"/>
                                        </p:clrVal>
                                      </p:to>
                                    </p:set>
                                    <p:set>
                                      <p:cBhvr>
                                        <p:cTn id="12" dur="1000" fill="hold"/>
                                        <p:tgtEl>
                                          <p:spTgt spid="5"/>
                                        </p:tgtEl>
                                        <p:attrNameLst>
                                          <p:attrName>fillcolor</p:attrName>
                                        </p:attrNameLst>
                                      </p:cBhvr>
                                      <p:to>
                                        <p:clrVal>
                                          <a:schemeClr val="accent2"/>
                                        </p:clrVal>
                                      </p:to>
                                    </p:set>
                                    <p:set>
                                      <p:cBhvr>
                                        <p:cTn id="13" dur="1000" fill="hold"/>
                                        <p:tgtEl>
                                          <p:spTgt spid="5"/>
                                        </p:tgtEl>
                                        <p:attrNameLst>
                                          <p:attrName>fill.type</p:attrName>
                                        </p:attrNameLst>
                                      </p:cBhvr>
                                      <p:to>
                                        <p:strVal val="solid"/>
                                      </p:to>
                                    </p:set>
                                  </p:childTnLst>
                                </p:cTn>
                              </p:par>
                            </p:childTnLst>
                          </p:cTn>
                        </p:par>
                      </p:childTnLst>
                    </p:cTn>
                  </p:par>
                  <p:par>
                    <p:cTn id="14" fill="hold">
                      <p:stCondLst>
                        <p:cond delay="indefinite"/>
                      </p:stCondLst>
                      <p:childTnLst>
                        <p:par>
                          <p:cTn id="15" fill="hold">
                            <p:stCondLst>
                              <p:cond delay="0"/>
                            </p:stCondLst>
                            <p:childTnLst>
                              <p:par>
                                <p:cTn id="16" presetID="53" presetClass="entr" presetSubtype="16" fill="hold" nodeType="clickEffect">
                                  <p:stCondLst>
                                    <p:cond delay="0"/>
                                  </p:stCondLst>
                                  <p:childTnLst>
                                    <p:set>
                                      <p:cBhvr>
                                        <p:cTn id="17" dur="1" fill="hold">
                                          <p:stCondLst>
                                            <p:cond delay="0"/>
                                          </p:stCondLst>
                                        </p:cTn>
                                        <p:tgtEl>
                                          <p:spTgt spid="7"/>
                                        </p:tgtEl>
                                        <p:attrNameLst>
                                          <p:attrName>style.visibility</p:attrName>
                                        </p:attrNameLst>
                                      </p:cBhvr>
                                      <p:to>
                                        <p:strVal val="visible"/>
                                      </p:to>
                                    </p:set>
                                    <p:anim calcmode="lin" valueType="num">
                                      <p:cBhvr>
                                        <p:cTn id="18" dur="500" fill="hold"/>
                                        <p:tgtEl>
                                          <p:spTgt spid="7"/>
                                        </p:tgtEl>
                                        <p:attrNameLst>
                                          <p:attrName>ppt_w</p:attrName>
                                        </p:attrNameLst>
                                      </p:cBhvr>
                                      <p:tavLst>
                                        <p:tav tm="0">
                                          <p:val>
                                            <p:fltVal val="0"/>
                                          </p:val>
                                        </p:tav>
                                        <p:tav tm="100000">
                                          <p:val>
                                            <p:strVal val="#ppt_w"/>
                                          </p:val>
                                        </p:tav>
                                      </p:tavLst>
                                    </p:anim>
                                    <p:anim calcmode="lin" valueType="num">
                                      <p:cBhvr>
                                        <p:cTn id="19" dur="500" fill="hold"/>
                                        <p:tgtEl>
                                          <p:spTgt spid="7"/>
                                        </p:tgtEl>
                                        <p:attrNameLst>
                                          <p:attrName>ppt_h</p:attrName>
                                        </p:attrNameLst>
                                      </p:cBhvr>
                                      <p:tavLst>
                                        <p:tav tm="0">
                                          <p:val>
                                            <p:fltVal val="0"/>
                                          </p:val>
                                        </p:tav>
                                        <p:tav tm="100000">
                                          <p:val>
                                            <p:strVal val="#ppt_h"/>
                                          </p:val>
                                        </p:tav>
                                      </p:tavLst>
                                    </p:anim>
                                    <p:animEffect transition="in" filter="fade">
                                      <p:cBhvr>
                                        <p:cTn id="20" dur="500"/>
                                        <p:tgtEl>
                                          <p:spTgt spid="7"/>
                                        </p:tgtEl>
                                      </p:cBhvr>
                                    </p:animEffect>
                                  </p:childTnLst>
                                </p:cTn>
                              </p:par>
                            </p:childTnLst>
                          </p:cTn>
                        </p:par>
                      </p:childTnLst>
                    </p:cTn>
                  </p:par>
                  <p:par>
                    <p:cTn id="21" fill="hold">
                      <p:stCondLst>
                        <p:cond delay="indefinite"/>
                      </p:stCondLst>
                      <p:childTnLst>
                        <p:par>
                          <p:cTn id="22" fill="hold">
                            <p:stCondLst>
                              <p:cond delay="0"/>
                            </p:stCondLst>
                            <p:childTnLst>
                              <p:par>
                                <p:cTn id="23" presetID="16" presetClass="entr" presetSubtype="21"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barn(inVertical)">
                                      <p:cBhvr>
                                        <p:cTn id="25"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59FBBFF8-92C0-5EDC-D3D3-FA346CCC495B}"/>
              </a:ext>
            </a:extLst>
          </p:cNvPr>
          <p:cNvSpPr/>
          <p:nvPr/>
        </p:nvSpPr>
        <p:spPr>
          <a:xfrm>
            <a:off x="3293717" y="410552"/>
            <a:ext cx="3321698" cy="1240971"/>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800" b="1" dirty="0">
                <a:latin typeface="Bookman Old Style" panose="02050604050505020204" pitchFamily="18" charset="0"/>
              </a:rPr>
              <a:t>INTRODUCTION</a:t>
            </a:r>
            <a:endParaRPr lang="en-IN" sz="2800" b="1" dirty="0">
              <a:latin typeface="Bookman Old Style" panose="02050604050505020204" pitchFamily="18" charset="0"/>
            </a:endParaRPr>
          </a:p>
        </p:txBody>
      </p:sp>
      <p:sp>
        <p:nvSpPr>
          <p:cNvPr id="2" name="TextBox 1">
            <a:extLst>
              <a:ext uri="{FF2B5EF4-FFF2-40B4-BE49-F238E27FC236}">
                <a16:creationId xmlns:a16="http://schemas.microsoft.com/office/drawing/2014/main" id="{ACE3A7F3-51AA-700B-523B-8137AFB2D681}"/>
              </a:ext>
            </a:extLst>
          </p:cNvPr>
          <p:cNvSpPr txBox="1"/>
          <p:nvPr/>
        </p:nvSpPr>
        <p:spPr>
          <a:xfrm>
            <a:off x="251928" y="1679513"/>
            <a:ext cx="9461240" cy="3108543"/>
          </a:xfrm>
          <a:prstGeom prst="rect">
            <a:avLst/>
          </a:prstGeom>
          <a:noFill/>
        </p:spPr>
        <p:txBody>
          <a:bodyPr wrap="square" rtlCol="0">
            <a:spAutoFit/>
          </a:bodyPr>
          <a:lstStyle/>
          <a:p>
            <a:r>
              <a:rPr lang="en-US" sz="2800" dirty="0">
                <a:latin typeface="Bookman Old Style" panose="02050604050505020204" pitchFamily="18" charset="0"/>
              </a:rPr>
              <a:t>This website will work offline as well as online shopping. If you do online shopping, then its products will be available to delivery It will be done at his home and if you want to do it offline, So you can visit our store from the location given on the page of our website and do offline shopping in my mobile Store.</a:t>
            </a:r>
            <a:endParaRPr lang="en-IN" sz="2800" dirty="0">
              <a:latin typeface="Bookman Old Style" panose="02050604050505020204" pitchFamily="18" charset="0"/>
            </a:endParaRPr>
          </a:p>
        </p:txBody>
      </p:sp>
      <p:pic>
        <p:nvPicPr>
          <p:cNvPr id="6" name="Picture 5">
            <a:extLst>
              <a:ext uri="{FF2B5EF4-FFF2-40B4-BE49-F238E27FC236}">
                <a16:creationId xmlns:a16="http://schemas.microsoft.com/office/drawing/2014/main" id="{67F9E444-38FF-8B00-38C5-95E99D3B5A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64378" y="4133687"/>
            <a:ext cx="3800784" cy="2677656"/>
          </a:xfrm>
          <a:prstGeom prst="rect">
            <a:avLst/>
          </a:prstGeom>
        </p:spPr>
      </p:pic>
    </p:spTree>
    <p:extLst>
      <p:ext uri="{BB962C8B-B14F-4D97-AF65-F5344CB8AC3E}">
        <p14:creationId xmlns:p14="http://schemas.microsoft.com/office/powerpoint/2010/main" val="1878655151"/>
      </p:ext>
    </p:extLst>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mph" presetSubtype="2" fill="hold" nodeType="clickEffect">
                                  <p:stCondLst>
                                    <p:cond delay="0"/>
                                  </p:stCondLst>
                                  <p:childTnLst>
                                    <p:animClr clrSpc="rgb" dir="cw">
                                      <p:cBhvr override="childStyle">
                                        <p:cTn id="11" dur="2000" fill="hold"/>
                                        <p:tgtEl>
                                          <p:spTgt spid="2">
                                            <p:txEl>
                                              <p:pRg st="0" end="0"/>
                                            </p:txEl>
                                          </p:spTgt>
                                        </p:tgtEl>
                                        <p:attrNameLst>
                                          <p:attrName>style.color</p:attrName>
                                        </p:attrNameLst>
                                      </p:cBhvr>
                                      <p:to>
                                        <a:schemeClr val="accent2"/>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B58B59D-1C15-6806-8348-6D9169382438}"/>
              </a:ext>
            </a:extLst>
          </p:cNvPr>
          <p:cNvSpPr txBox="1"/>
          <p:nvPr/>
        </p:nvSpPr>
        <p:spPr>
          <a:xfrm>
            <a:off x="3536299" y="326572"/>
            <a:ext cx="3783408" cy="523220"/>
          </a:xfrm>
          <a:prstGeom prst="rect">
            <a:avLst/>
          </a:prstGeom>
          <a:noFill/>
        </p:spPr>
        <p:txBody>
          <a:bodyPr wrap="none" rtlCol="0">
            <a:spAutoFit/>
          </a:bodyPr>
          <a:lstStyle/>
          <a:p>
            <a:r>
              <a:rPr lang="en-US" sz="2800" b="1" u="sng" dirty="0">
                <a:solidFill>
                  <a:srgbClr val="002060"/>
                </a:solidFill>
                <a:latin typeface="Bookman Old Style" panose="02050604050505020204" pitchFamily="18" charset="0"/>
              </a:rPr>
              <a:t>Working of Website</a:t>
            </a:r>
            <a:endParaRPr lang="en-IN" sz="2800" b="1" u="sng" dirty="0">
              <a:solidFill>
                <a:srgbClr val="002060"/>
              </a:solidFill>
              <a:latin typeface="Bookman Old Style" panose="02050604050505020204" pitchFamily="18" charset="0"/>
            </a:endParaRPr>
          </a:p>
        </p:txBody>
      </p:sp>
      <p:sp>
        <p:nvSpPr>
          <p:cNvPr id="3" name="Oval 2">
            <a:extLst>
              <a:ext uri="{FF2B5EF4-FFF2-40B4-BE49-F238E27FC236}">
                <a16:creationId xmlns:a16="http://schemas.microsoft.com/office/drawing/2014/main" id="{92267B65-BABA-8B69-89F3-163315FAC8EB}"/>
              </a:ext>
            </a:extLst>
          </p:cNvPr>
          <p:cNvSpPr/>
          <p:nvPr/>
        </p:nvSpPr>
        <p:spPr>
          <a:xfrm>
            <a:off x="951723" y="1418254"/>
            <a:ext cx="1380931" cy="746449"/>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User</a:t>
            </a:r>
            <a:endParaRPr lang="en-IN" dirty="0"/>
          </a:p>
        </p:txBody>
      </p:sp>
      <p:sp>
        <p:nvSpPr>
          <p:cNvPr id="4" name="Oval 3">
            <a:extLst>
              <a:ext uri="{FF2B5EF4-FFF2-40B4-BE49-F238E27FC236}">
                <a16:creationId xmlns:a16="http://schemas.microsoft.com/office/drawing/2014/main" id="{C40097F2-AB51-17F0-1925-DF1EC5CBA293}"/>
              </a:ext>
            </a:extLst>
          </p:cNvPr>
          <p:cNvSpPr/>
          <p:nvPr/>
        </p:nvSpPr>
        <p:spPr>
          <a:xfrm>
            <a:off x="895736" y="4861260"/>
            <a:ext cx="1581531" cy="867733"/>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Website</a:t>
            </a:r>
            <a:endParaRPr lang="en-IN" dirty="0"/>
          </a:p>
        </p:txBody>
      </p:sp>
      <p:pic>
        <p:nvPicPr>
          <p:cNvPr id="6" name="Picture 5">
            <a:extLst>
              <a:ext uri="{FF2B5EF4-FFF2-40B4-BE49-F238E27FC236}">
                <a16:creationId xmlns:a16="http://schemas.microsoft.com/office/drawing/2014/main" id="{11F9F96C-DFDF-1099-8A93-38708A9D54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22864" y="2876412"/>
            <a:ext cx="675970" cy="675970"/>
          </a:xfrm>
          <a:prstGeom prst="rect">
            <a:avLst/>
          </a:prstGeom>
        </p:spPr>
      </p:pic>
      <p:sp>
        <p:nvSpPr>
          <p:cNvPr id="7" name="TextBox 6">
            <a:extLst>
              <a:ext uri="{FF2B5EF4-FFF2-40B4-BE49-F238E27FC236}">
                <a16:creationId xmlns:a16="http://schemas.microsoft.com/office/drawing/2014/main" id="{39805F56-8530-80AB-E86B-D0995A0C8169}"/>
              </a:ext>
            </a:extLst>
          </p:cNvPr>
          <p:cNvSpPr txBox="1"/>
          <p:nvPr/>
        </p:nvSpPr>
        <p:spPr>
          <a:xfrm>
            <a:off x="1165873" y="3552382"/>
            <a:ext cx="1008609" cy="369332"/>
          </a:xfrm>
          <a:prstGeom prst="rect">
            <a:avLst/>
          </a:prstGeom>
          <a:noFill/>
        </p:spPr>
        <p:txBody>
          <a:bodyPr wrap="none" rtlCol="0">
            <a:spAutoFit/>
          </a:bodyPr>
          <a:lstStyle/>
          <a:p>
            <a:r>
              <a:rPr lang="en-US" dirty="0"/>
              <a:t>Browser</a:t>
            </a:r>
            <a:endParaRPr lang="en-IN" dirty="0"/>
          </a:p>
        </p:txBody>
      </p:sp>
      <p:cxnSp>
        <p:nvCxnSpPr>
          <p:cNvPr id="9" name="Connector: Elbow 8">
            <a:extLst>
              <a:ext uri="{FF2B5EF4-FFF2-40B4-BE49-F238E27FC236}">
                <a16:creationId xmlns:a16="http://schemas.microsoft.com/office/drawing/2014/main" id="{BF8E65C0-429E-1F31-5AA5-59F25353BA6E}"/>
              </a:ext>
            </a:extLst>
          </p:cNvPr>
          <p:cNvCxnSpPr/>
          <p:nvPr/>
        </p:nvCxnSpPr>
        <p:spPr>
          <a:xfrm>
            <a:off x="2313991" y="3429000"/>
            <a:ext cx="2700000" cy="1368000"/>
          </a:xfrm>
          <a:prstGeom prst="bentConnector3">
            <a:avLst/>
          </a:prstGeom>
          <a:ln>
            <a:solidFill>
              <a:schemeClr val="accent6">
                <a:lumMod val="50000"/>
              </a:schemeClr>
            </a:solidFill>
            <a:tailEnd type="triangle"/>
          </a:ln>
        </p:spPr>
        <p:style>
          <a:lnRef idx="3">
            <a:schemeClr val="accent2"/>
          </a:lnRef>
          <a:fillRef idx="0">
            <a:schemeClr val="accent2"/>
          </a:fillRef>
          <a:effectRef idx="2">
            <a:schemeClr val="accent2"/>
          </a:effectRef>
          <a:fontRef idx="minor">
            <a:schemeClr val="tx1"/>
          </a:fontRef>
        </p:style>
      </p:cxnSp>
      <p:cxnSp>
        <p:nvCxnSpPr>
          <p:cNvPr id="11" name="Connector: Elbow 10">
            <a:extLst>
              <a:ext uri="{FF2B5EF4-FFF2-40B4-BE49-F238E27FC236}">
                <a16:creationId xmlns:a16="http://schemas.microsoft.com/office/drawing/2014/main" id="{BFA2F88D-BD6B-0523-9F24-66F12AEA981F}"/>
              </a:ext>
            </a:extLst>
          </p:cNvPr>
          <p:cNvCxnSpPr/>
          <p:nvPr/>
        </p:nvCxnSpPr>
        <p:spPr>
          <a:xfrm flipV="1">
            <a:off x="2313991" y="1912776"/>
            <a:ext cx="2808515" cy="1156995"/>
          </a:xfrm>
          <a:prstGeom prst="bentConnector3">
            <a:avLst/>
          </a:prstGeom>
          <a:ln>
            <a:solidFill>
              <a:schemeClr val="accent6">
                <a:lumMod val="50000"/>
              </a:schemeClr>
            </a:solidFill>
            <a:tailEnd type="triangle"/>
          </a:ln>
        </p:spPr>
        <p:style>
          <a:lnRef idx="3">
            <a:schemeClr val="accent2"/>
          </a:lnRef>
          <a:fillRef idx="0">
            <a:schemeClr val="accent2"/>
          </a:fillRef>
          <a:effectRef idx="2">
            <a:schemeClr val="accent2"/>
          </a:effectRef>
          <a:fontRef idx="minor">
            <a:schemeClr val="tx1"/>
          </a:fontRef>
        </p:style>
      </p:cxnSp>
      <p:sp>
        <p:nvSpPr>
          <p:cNvPr id="12" name="Rectangle: Rounded Corners 11">
            <a:extLst>
              <a:ext uri="{FF2B5EF4-FFF2-40B4-BE49-F238E27FC236}">
                <a16:creationId xmlns:a16="http://schemas.microsoft.com/office/drawing/2014/main" id="{C64CF222-670D-2035-4AE9-4DC4F67C92E5}"/>
              </a:ext>
            </a:extLst>
          </p:cNvPr>
          <p:cNvSpPr/>
          <p:nvPr/>
        </p:nvSpPr>
        <p:spPr>
          <a:xfrm>
            <a:off x="5486400" y="1231638"/>
            <a:ext cx="2313992" cy="905069"/>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400" b="1" dirty="0"/>
              <a:t>DNS Server</a:t>
            </a:r>
            <a:endParaRPr lang="en-IN" sz="2400" b="1" dirty="0"/>
          </a:p>
        </p:txBody>
      </p:sp>
      <p:sp>
        <p:nvSpPr>
          <p:cNvPr id="13" name="Rectangle: Rounded Corners 12">
            <a:extLst>
              <a:ext uri="{FF2B5EF4-FFF2-40B4-BE49-F238E27FC236}">
                <a16:creationId xmlns:a16="http://schemas.microsoft.com/office/drawing/2014/main" id="{E5BA1E2B-584F-BE47-5D6F-3C259D2796EE}"/>
              </a:ext>
            </a:extLst>
          </p:cNvPr>
          <p:cNvSpPr/>
          <p:nvPr/>
        </p:nvSpPr>
        <p:spPr>
          <a:xfrm>
            <a:off x="5453743" y="4572005"/>
            <a:ext cx="2379306" cy="905069"/>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400" b="1" dirty="0"/>
              <a:t>Main Server</a:t>
            </a:r>
            <a:endParaRPr lang="en-IN" sz="2400" b="1" dirty="0"/>
          </a:p>
        </p:txBody>
      </p:sp>
      <p:sp>
        <p:nvSpPr>
          <p:cNvPr id="14" name="TextBox 13">
            <a:extLst>
              <a:ext uri="{FF2B5EF4-FFF2-40B4-BE49-F238E27FC236}">
                <a16:creationId xmlns:a16="http://schemas.microsoft.com/office/drawing/2014/main" id="{6EB6C529-23BA-64E0-D4D7-1403219CD867}"/>
              </a:ext>
            </a:extLst>
          </p:cNvPr>
          <p:cNvSpPr txBox="1"/>
          <p:nvPr/>
        </p:nvSpPr>
        <p:spPr>
          <a:xfrm>
            <a:off x="2509937" y="2661809"/>
            <a:ext cx="1002454" cy="369332"/>
          </a:xfrm>
          <a:prstGeom prst="rect">
            <a:avLst/>
          </a:prstGeom>
          <a:noFill/>
        </p:spPr>
        <p:txBody>
          <a:bodyPr wrap="none" rtlCol="0">
            <a:spAutoFit/>
          </a:bodyPr>
          <a:lstStyle/>
          <a:p>
            <a:r>
              <a:rPr lang="en-US" dirty="0"/>
              <a:t>Request</a:t>
            </a:r>
            <a:endParaRPr lang="en-IN" dirty="0"/>
          </a:p>
        </p:txBody>
      </p:sp>
      <p:sp>
        <p:nvSpPr>
          <p:cNvPr id="15" name="TextBox 14">
            <a:extLst>
              <a:ext uri="{FF2B5EF4-FFF2-40B4-BE49-F238E27FC236}">
                <a16:creationId xmlns:a16="http://schemas.microsoft.com/office/drawing/2014/main" id="{ECF31644-E78E-B358-E734-64A39B9F0853}"/>
              </a:ext>
            </a:extLst>
          </p:cNvPr>
          <p:cNvSpPr txBox="1"/>
          <p:nvPr/>
        </p:nvSpPr>
        <p:spPr>
          <a:xfrm>
            <a:off x="2481940" y="3480314"/>
            <a:ext cx="1127488" cy="369332"/>
          </a:xfrm>
          <a:prstGeom prst="rect">
            <a:avLst/>
          </a:prstGeom>
          <a:noFill/>
        </p:spPr>
        <p:txBody>
          <a:bodyPr wrap="none" rtlCol="0">
            <a:spAutoFit/>
          </a:bodyPr>
          <a:lstStyle/>
          <a:p>
            <a:r>
              <a:rPr lang="en-US" dirty="0"/>
              <a:t>Response</a:t>
            </a:r>
            <a:endParaRPr lang="en-IN" dirty="0"/>
          </a:p>
        </p:txBody>
      </p:sp>
      <p:cxnSp>
        <p:nvCxnSpPr>
          <p:cNvPr id="17" name="Straight Arrow Connector 16">
            <a:extLst>
              <a:ext uri="{FF2B5EF4-FFF2-40B4-BE49-F238E27FC236}">
                <a16:creationId xmlns:a16="http://schemas.microsoft.com/office/drawing/2014/main" id="{FD942174-4047-4FE6-9401-6E219EBE4E86}"/>
              </a:ext>
            </a:extLst>
          </p:cNvPr>
          <p:cNvCxnSpPr/>
          <p:nvPr/>
        </p:nvCxnSpPr>
        <p:spPr>
          <a:xfrm>
            <a:off x="1530220" y="2239347"/>
            <a:ext cx="0" cy="607128"/>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9" name="Straight Arrow Connector 18">
            <a:extLst>
              <a:ext uri="{FF2B5EF4-FFF2-40B4-BE49-F238E27FC236}">
                <a16:creationId xmlns:a16="http://schemas.microsoft.com/office/drawing/2014/main" id="{4925B0BE-61D0-9097-588E-9B90E8DA4E20}"/>
              </a:ext>
            </a:extLst>
          </p:cNvPr>
          <p:cNvCxnSpPr>
            <a:cxnSpLocks/>
          </p:cNvCxnSpPr>
          <p:nvPr/>
        </p:nvCxnSpPr>
        <p:spPr>
          <a:xfrm flipV="1">
            <a:off x="1763490" y="2239347"/>
            <a:ext cx="0" cy="56242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21" name="Straight Arrow Connector 20">
            <a:extLst>
              <a:ext uri="{FF2B5EF4-FFF2-40B4-BE49-F238E27FC236}">
                <a16:creationId xmlns:a16="http://schemas.microsoft.com/office/drawing/2014/main" id="{27F9CB24-47DF-6215-276B-69C24627C967}"/>
              </a:ext>
            </a:extLst>
          </p:cNvPr>
          <p:cNvCxnSpPr>
            <a:cxnSpLocks/>
            <a:stCxn id="7" idx="2"/>
          </p:cNvCxnSpPr>
          <p:nvPr/>
        </p:nvCxnSpPr>
        <p:spPr>
          <a:xfrm>
            <a:off x="1670178" y="3921714"/>
            <a:ext cx="0" cy="867733"/>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22" name="Right Bracket 21">
            <a:extLst>
              <a:ext uri="{FF2B5EF4-FFF2-40B4-BE49-F238E27FC236}">
                <a16:creationId xmlns:a16="http://schemas.microsoft.com/office/drawing/2014/main" id="{21BCD45B-CBA5-1011-AA58-150AB2FD7689}"/>
              </a:ext>
            </a:extLst>
          </p:cNvPr>
          <p:cNvSpPr/>
          <p:nvPr/>
        </p:nvSpPr>
        <p:spPr>
          <a:xfrm>
            <a:off x="7959012" y="1931434"/>
            <a:ext cx="313789" cy="2809580"/>
          </a:xfrm>
          <a:prstGeom prst="rightBracket">
            <a:avLst/>
          </a:pr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en-IN"/>
          </a:p>
        </p:txBody>
      </p:sp>
      <p:cxnSp>
        <p:nvCxnSpPr>
          <p:cNvPr id="25" name="Straight Arrow Connector 24">
            <a:extLst>
              <a:ext uri="{FF2B5EF4-FFF2-40B4-BE49-F238E27FC236}">
                <a16:creationId xmlns:a16="http://schemas.microsoft.com/office/drawing/2014/main" id="{1CEBEEB3-BE99-16BE-49AF-53D3C5E3E191}"/>
              </a:ext>
            </a:extLst>
          </p:cNvPr>
          <p:cNvCxnSpPr>
            <a:cxnSpLocks/>
          </p:cNvCxnSpPr>
          <p:nvPr/>
        </p:nvCxnSpPr>
        <p:spPr>
          <a:xfrm>
            <a:off x="2551915" y="5295127"/>
            <a:ext cx="2869174" cy="0"/>
          </a:xfrm>
          <a:prstGeom prst="straightConnector1">
            <a:avLst/>
          </a:prstGeom>
          <a:ln>
            <a:solidFill>
              <a:schemeClr val="accent6">
                <a:lumMod val="50000"/>
              </a:schemeClr>
            </a:solidFill>
            <a:tailEnd type="triangle"/>
          </a:ln>
        </p:spPr>
        <p:style>
          <a:lnRef idx="3">
            <a:schemeClr val="accent2"/>
          </a:lnRef>
          <a:fillRef idx="0">
            <a:schemeClr val="accent2"/>
          </a:fillRef>
          <a:effectRef idx="2">
            <a:schemeClr val="accent2"/>
          </a:effectRef>
          <a:fontRef idx="minor">
            <a:schemeClr val="tx1"/>
          </a:fontRef>
        </p:style>
      </p:cxnSp>
      <p:sp>
        <p:nvSpPr>
          <p:cNvPr id="28" name="TextBox 27">
            <a:extLst>
              <a:ext uri="{FF2B5EF4-FFF2-40B4-BE49-F238E27FC236}">
                <a16:creationId xmlns:a16="http://schemas.microsoft.com/office/drawing/2014/main" id="{BC8BE10A-FF41-6351-3055-F91489DC1853}"/>
              </a:ext>
            </a:extLst>
          </p:cNvPr>
          <p:cNvSpPr txBox="1"/>
          <p:nvPr/>
        </p:nvSpPr>
        <p:spPr>
          <a:xfrm>
            <a:off x="8360222" y="3125758"/>
            <a:ext cx="1002454" cy="369332"/>
          </a:xfrm>
          <a:prstGeom prst="rect">
            <a:avLst/>
          </a:prstGeom>
          <a:noFill/>
        </p:spPr>
        <p:txBody>
          <a:bodyPr wrap="none" rtlCol="0">
            <a:spAutoFit/>
          </a:bodyPr>
          <a:lstStyle/>
          <a:p>
            <a:r>
              <a:rPr lang="en-US" dirty="0"/>
              <a:t>Request</a:t>
            </a:r>
            <a:endParaRPr lang="en-IN" dirty="0"/>
          </a:p>
        </p:txBody>
      </p:sp>
      <p:sp>
        <p:nvSpPr>
          <p:cNvPr id="29" name="TextBox 28">
            <a:extLst>
              <a:ext uri="{FF2B5EF4-FFF2-40B4-BE49-F238E27FC236}">
                <a16:creationId xmlns:a16="http://schemas.microsoft.com/office/drawing/2014/main" id="{69C0DF26-E5C4-7BCC-1BAA-309729BAD333}"/>
              </a:ext>
            </a:extLst>
          </p:cNvPr>
          <p:cNvSpPr txBox="1"/>
          <p:nvPr/>
        </p:nvSpPr>
        <p:spPr>
          <a:xfrm>
            <a:off x="2817841" y="4935892"/>
            <a:ext cx="2484976" cy="369332"/>
          </a:xfrm>
          <a:prstGeom prst="rect">
            <a:avLst/>
          </a:prstGeom>
          <a:noFill/>
        </p:spPr>
        <p:txBody>
          <a:bodyPr wrap="none" rtlCol="0">
            <a:spAutoFit/>
          </a:bodyPr>
          <a:lstStyle/>
          <a:p>
            <a:r>
              <a:rPr lang="en-US" dirty="0"/>
              <a:t>Accesses of Generates</a:t>
            </a:r>
            <a:endParaRPr lang="en-IN" dirty="0"/>
          </a:p>
        </p:txBody>
      </p:sp>
      <p:sp>
        <p:nvSpPr>
          <p:cNvPr id="30" name="TextBox 29">
            <a:extLst>
              <a:ext uri="{FF2B5EF4-FFF2-40B4-BE49-F238E27FC236}">
                <a16:creationId xmlns:a16="http://schemas.microsoft.com/office/drawing/2014/main" id="{8274ADAC-26FA-1F23-DD40-1BEF9BE73460}"/>
              </a:ext>
            </a:extLst>
          </p:cNvPr>
          <p:cNvSpPr txBox="1"/>
          <p:nvPr/>
        </p:nvSpPr>
        <p:spPr>
          <a:xfrm>
            <a:off x="2603236" y="5411757"/>
            <a:ext cx="2869175" cy="646331"/>
          </a:xfrm>
          <a:prstGeom prst="rect">
            <a:avLst/>
          </a:prstGeom>
          <a:noFill/>
        </p:spPr>
        <p:txBody>
          <a:bodyPr wrap="square" rtlCol="0">
            <a:spAutoFit/>
          </a:bodyPr>
          <a:lstStyle/>
          <a:p>
            <a:r>
              <a:rPr lang="en-US" dirty="0"/>
              <a:t>(We access via a login or FTP usually)</a:t>
            </a:r>
            <a:endParaRPr lang="en-IN" dirty="0"/>
          </a:p>
        </p:txBody>
      </p:sp>
      <p:pic>
        <p:nvPicPr>
          <p:cNvPr id="32" name="Picture 31">
            <a:extLst>
              <a:ext uri="{FF2B5EF4-FFF2-40B4-BE49-F238E27FC236}">
                <a16:creationId xmlns:a16="http://schemas.microsoft.com/office/drawing/2014/main" id="{09C0A4FD-8C76-FB00-44E0-753869B547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17384" y="266102"/>
            <a:ext cx="637582" cy="637582"/>
          </a:xfrm>
          <a:prstGeom prst="rect">
            <a:avLst/>
          </a:prstGeom>
        </p:spPr>
      </p:pic>
    </p:spTree>
    <p:extLst>
      <p:ext uri="{BB962C8B-B14F-4D97-AF65-F5344CB8AC3E}">
        <p14:creationId xmlns:p14="http://schemas.microsoft.com/office/powerpoint/2010/main" val="1207479656"/>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0" end="0"/>
                                            </p:txEl>
                                          </p:spTgt>
                                        </p:tgtEl>
                                        <p:attrNameLst>
                                          <p:attrName>style.visibility</p:attrName>
                                        </p:attrNameLst>
                                      </p:cBhvr>
                                      <p:to>
                                        <p:strVal val="visible"/>
                                      </p:to>
                                    </p:set>
                                    <p:animEffect transition="in" filter="fade">
                                      <p:cBhvr>
                                        <p:cTn id="12" dur="5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2F6C304-A4AC-AED6-1EA0-925BE897EB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9925" y="1191646"/>
            <a:ext cx="9190645" cy="4173464"/>
          </a:xfrm>
          <a:prstGeom prst="rect">
            <a:avLst/>
          </a:prstGeom>
        </p:spPr>
      </p:pic>
      <p:sp>
        <p:nvSpPr>
          <p:cNvPr id="4" name="TextBox 3">
            <a:extLst>
              <a:ext uri="{FF2B5EF4-FFF2-40B4-BE49-F238E27FC236}">
                <a16:creationId xmlns:a16="http://schemas.microsoft.com/office/drawing/2014/main" id="{E4F2D35C-329D-E48A-E8AD-6BC360015CAE}"/>
              </a:ext>
            </a:extLst>
          </p:cNvPr>
          <p:cNvSpPr txBox="1"/>
          <p:nvPr/>
        </p:nvSpPr>
        <p:spPr>
          <a:xfrm>
            <a:off x="3629606" y="811765"/>
            <a:ext cx="3159839" cy="523220"/>
          </a:xfrm>
          <a:prstGeom prst="rect">
            <a:avLst/>
          </a:prstGeom>
          <a:noFill/>
        </p:spPr>
        <p:txBody>
          <a:bodyPr wrap="none" rtlCol="0">
            <a:spAutoFit/>
          </a:bodyPr>
          <a:lstStyle/>
          <a:p>
            <a:r>
              <a:rPr lang="en-US" sz="2800" b="1" u="sng" dirty="0">
                <a:solidFill>
                  <a:srgbClr val="002060"/>
                </a:solidFill>
                <a:latin typeface="Bookman Old Style" panose="02050604050505020204" pitchFamily="18" charset="0"/>
              </a:rPr>
              <a:t>REGISTER Page</a:t>
            </a:r>
            <a:endParaRPr lang="en-IN" sz="2800" b="1" u="sng" dirty="0">
              <a:solidFill>
                <a:srgbClr val="002060"/>
              </a:solidFill>
              <a:latin typeface="Bookman Old Style" panose="02050604050505020204" pitchFamily="18" charset="0"/>
            </a:endParaRPr>
          </a:p>
        </p:txBody>
      </p:sp>
      <p:sp>
        <p:nvSpPr>
          <p:cNvPr id="5" name="TextBox 4">
            <a:extLst>
              <a:ext uri="{FF2B5EF4-FFF2-40B4-BE49-F238E27FC236}">
                <a16:creationId xmlns:a16="http://schemas.microsoft.com/office/drawing/2014/main" id="{6CE3F872-C85D-FA75-B936-5D62CCCCD48F}"/>
              </a:ext>
            </a:extLst>
          </p:cNvPr>
          <p:cNvSpPr txBox="1"/>
          <p:nvPr/>
        </p:nvSpPr>
        <p:spPr>
          <a:xfrm>
            <a:off x="1660847" y="5393079"/>
            <a:ext cx="6526146" cy="1046440"/>
          </a:xfrm>
          <a:prstGeom prst="rect">
            <a:avLst/>
          </a:prstGeom>
          <a:noFill/>
        </p:spPr>
        <p:txBody>
          <a:bodyPr wrap="none" rtlCol="0">
            <a:spAutoFit/>
          </a:bodyPr>
          <a:lstStyle/>
          <a:p>
            <a:r>
              <a:rPr lang="en-US" sz="4400" b="1" dirty="0">
                <a:solidFill>
                  <a:srgbClr val="FFC000"/>
                </a:solidFill>
                <a:latin typeface="Bookman Old Style" panose="02050604050505020204" pitchFamily="18" charset="0"/>
              </a:rPr>
              <a:t>G</a:t>
            </a:r>
            <a:r>
              <a:rPr lang="en-US" sz="4400" b="1" dirty="0">
                <a:solidFill>
                  <a:srgbClr val="7030A0"/>
                </a:solidFill>
                <a:latin typeface="Bookman Old Style" panose="02050604050505020204" pitchFamily="18" charset="0"/>
              </a:rPr>
              <a:t>ALAXY Mobile Store</a:t>
            </a:r>
            <a:endParaRPr lang="en-IN" sz="4400" b="1" dirty="0">
              <a:solidFill>
                <a:srgbClr val="7030A0"/>
              </a:solidFill>
              <a:latin typeface="Bookman Old Style" panose="02050604050505020204" pitchFamily="18" charset="0"/>
            </a:endParaRPr>
          </a:p>
          <a:p>
            <a:endParaRPr lang="en-IN" dirty="0"/>
          </a:p>
        </p:txBody>
      </p:sp>
    </p:spTree>
    <p:extLst>
      <p:ext uri="{BB962C8B-B14F-4D97-AF65-F5344CB8AC3E}">
        <p14:creationId xmlns:p14="http://schemas.microsoft.com/office/powerpoint/2010/main" val="1519062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FE7A48B-1CD4-B4A3-ED87-1310652FAD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6077" y="1119675"/>
            <a:ext cx="9152525" cy="4208113"/>
          </a:xfrm>
          <a:prstGeom prst="rect">
            <a:avLst/>
          </a:prstGeom>
        </p:spPr>
      </p:pic>
      <p:sp>
        <p:nvSpPr>
          <p:cNvPr id="7" name="TextBox 6">
            <a:extLst>
              <a:ext uri="{FF2B5EF4-FFF2-40B4-BE49-F238E27FC236}">
                <a16:creationId xmlns:a16="http://schemas.microsoft.com/office/drawing/2014/main" id="{9985B33C-1FE5-F74B-DB57-F8CE0F2E3DB1}"/>
              </a:ext>
            </a:extLst>
          </p:cNvPr>
          <p:cNvSpPr txBox="1"/>
          <p:nvPr/>
        </p:nvSpPr>
        <p:spPr>
          <a:xfrm>
            <a:off x="4254756" y="718457"/>
            <a:ext cx="2375971" cy="523220"/>
          </a:xfrm>
          <a:prstGeom prst="rect">
            <a:avLst/>
          </a:prstGeom>
          <a:noFill/>
        </p:spPr>
        <p:txBody>
          <a:bodyPr wrap="none" rtlCol="0">
            <a:spAutoFit/>
          </a:bodyPr>
          <a:lstStyle/>
          <a:p>
            <a:r>
              <a:rPr lang="en-US" sz="2800" b="1" dirty="0">
                <a:solidFill>
                  <a:srgbClr val="002060"/>
                </a:solidFill>
                <a:latin typeface="Bookman Old Style" panose="02050604050505020204" pitchFamily="18" charset="0"/>
              </a:rPr>
              <a:t>LOGIN Page</a:t>
            </a:r>
            <a:endParaRPr lang="en-IN" sz="2800" b="1" dirty="0">
              <a:solidFill>
                <a:srgbClr val="002060"/>
              </a:solidFill>
              <a:latin typeface="Bookman Old Style" panose="02050604050505020204" pitchFamily="18" charset="0"/>
            </a:endParaRPr>
          </a:p>
        </p:txBody>
      </p:sp>
      <p:sp>
        <p:nvSpPr>
          <p:cNvPr id="8" name="TextBox 7">
            <a:extLst>
              <a:ext uri="{FF2B5EF4-FFF2-40B4-BE49-F238E27FC236}">
                <a16:creationId xmlns:a16="http://schemas.microsoft.com/office/drawing/2014/main" id="{D787554A-1721-FB0F-1899-5B0E00D68F74}"/>
              </a:ext>
            </a:extLst>
          </p:cNvPr>
          <p:cNvSpPr txBox="1"/>
          <p:nvPr/>
        </p:nvSpPr>
        <p:spPr>
          <a:xfrm>
            <a:off x="1800805" y="5374424"/>
            <a:ext cx="6526146" cy="1046440"/>
          </a:xfrm>
          <a:prstGeom prst="rect">
            <a:avLst/>
          </a:prstGeom>
          <a:noFill/>
        </p:spPr>
        <p:txBody>
          <a:bodyPr wrap="none" rtlCol="0">
            <a:spAutoFit/>
          </a:bodyPr>
          <a:lstStyle/>
          <a:p>
            <a:r>
              <a:rPr lang="en-US" sz="4400" b="1" dirty="0">
                <a:solidFill>
                  <a:srgbClr val="FFC000"/>
                </a:solidFill>
                <a:latin typeface="Bookman Old Style" panose="02050604050505020204" pitchFamily="18" charset="0"/>
              </a:rPr>
              <a:t>G</a:t>
            </a:r>
            <a:r>
              <a:rPr lang="en-US" sz="4400" b="1" dirty="0">
                <a:solidFill>
                  <a:srgbClr val="7030A0"/>
                </a:solidFill>
                <a:latin typeface="Bookman Old Style" panose="02050604050505020204" pitchFamily="18" charset="0"/>
              </a:rPr>
              <a:t>ALAXY Mobile Store</a:t>
            </a:r>
            <a:endParaRPr lang="en-IN" sz="4400" b="1" dirty="0">
              <a:solidFill>
                <a:srgbClr val="7030A0"/>
              </a:solidFill>
              <a:latin typeface="Bookman Old Style" panose="02050604050505020204" pitchFamily="18" charset="0"/>
            </a:endParaRPr>
          </a:p>
          <a:p>
            <a:endParaRPr lang="en-IN" dirty="0"/>
          </a:p>
        </p:txBody>
      </p:sp>
    </p:spTree>
    <p:extLst>
      <p:ext uri="{BB962C8B-B14F-4D97-AF65-F5344CB8AC3E}">
        <p14:creationId xmlns:p14="http://schemas.microsoft.com/office/powerpoint/2010/main" val="2738239333"/>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A035259-B493-C839-387F-0B83E27B8C60}"/>
              </a:ext>
            </a:extLst>
          </p:cNvPr>
          <p:cNvSpPr txBox="1"/>
          <p:nvPr/>
        </p:nvSpPr>
        <p:spPr>
          <a:xfrm>
            <a:off x="3918855" y="615813"/>
            <a:ext cx="2347117" cy="523220"/>
          </a:xfrm>
          <a:prstGeom prst="rect">
            <a:avLst/>
          </a:prstGeom>
          <a:noFill/>
        </p:spPr>
        <p:txBody>
          <a:bodyPr wrap="none" rtlCol="0">
            <a:spAutoFit/>
          </a:bodyPr>
          <a:lstStyle/>
          <a:p>
            <a:r>
              <a:rPr lang="en-US" sz="2800" b="1" u="sng" dirty="0">
                <a:solidFill>
                  <a:srgbClr val="002060"/>
                </a:solidFill>
                <a:latin typeface="Bookman Old Style" panose="02050604050505020204" pitchFamily="18" charset="0"/>
              </a:rPr>
              <a:t>HOME Page</a:t>
            </a:r>
            <a:endParaRPr lang="en-IN" sz="2800" b="1" u="sng" dirty="0">
              <a:solidFill>
                <a:srgbClr val="002060"/>
              </a:solidFill>
              <a:latin typeface="Bookman Old Style" panose="02050604050505020204" pitchFamily="18" charset="0"/>
            </a:endParaRPr>
          </a:p>
        </p:txBody>
      </p:sp>
      <p:pic>
        <p:nvPicPr>
          <p:cNvPr id="4" name="Picture 3">
            <a:extLst>
              <a:ext uri="{FF2B5EF4-FFF2-40B4-BE49-F238E27FC236}">
                <a16:creationId xmlns:a16="http://schemas.microsoft.com/office/drawing/2014/main" id="{AB06DA6B-64A3-9207-26A4-ECEB906167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3336" y="1145516"/>
            <a:ext cx="8782259" cy="4149968"/>
          </a:xfrm>
          <a:prstGeom prst="rect">
            <a:avLst/>
          </a:prstGeom>
        </p:spPr>
      </p:pic>
      <p:sp>
        <p:nvSpPr>
          <p:cNvPr id="5" name="TextBox 4">
            <a:extLst>
              <a:ext uri="{FF2B5EF4-FFF2-40B4-BE49-F238E27FC236}">
                <a16:creationId xmlns:a16="http://schemas.microsoft.com/office/drawing/2014/main" id="{68E4FDD5-68B5-F4B7-753C-E7168176F750}"/>
              </a:ext>
            </a:extLst>
          </p:cNvPr>
          <p:cNvSpPr txBox="1"/>
          <p:nvPr/>
        </p:nvSpPr>
        <p:spPr>
          <a:xfrm>
            <a:off x="1879044" y="5446212"/>
            <a:ext cx="6526146" cy="1046440"/>
          </a:xfrm>
          <a:prstGeom prst="rect">
            <a:avLst/>
          </a:prstGeom>
          <a:noFill/>
        </p:spPr>
        <p:txBody>
          <a:bodyPr wrap="none" rtlCol="0">
            <a:spAutoFit/>
          </a:bodyPr>
          <a:lstStyle/>
          <a:p>
            <a:r>
              <a:rPr lang="en-US" sz="4400" b="1" dirty="0">
                <a:solidFill>
                  <a:srgbClr val="FFC000"/>
                </a:solidFill>
                <a:latin typeface="Bookman Old Style" panose="02050604050505020204" pitchFamily="18" charset="0"/>
              </a:rPr>
              <a:t>G</a:t>
            </a:r>
            <a:r>
              <a:rPr lang="en-US" sz="4400" b="1" dirty="0">
                <a:solidFill>
                  <a:srgbClr val="7030A0"/>
                </a:solidFill>
                <a:latin typeface="Bookman Old Style" panose="02050604050505020204" pitchFamily="18" charset="0"/>
              </a:rPr>
              <a:t>ALAXY Mobile Store</a:t>
            </a:r>
            <a:endParaRPr lang="en-IN" sz="4400" b="1" dirty="0">
              <a:solidFill>
                <a:srgbClr val="7030A0"/>
              </a:solidFill>
              <a:latin typeface="Bookman Old Style" panose="02050604050505020204" pitchFamily="18" charset="0"/>
            </a:endParaRPr>
          </a:p>
          <a:p>
            <a:endParaRPr lang="en-IN" dirty="0"/>
          </a:p>
        </p:txBody>
      </p:sp>
    </p:spTree>
    <p:extLst>
      <p:ext uri="{BB962C8B-B14F-4D97-AF65-F5344CB8AC3E}">
        <p14:creationId xmlns:p14="http://schemas.microsoft.com/office/powerpoint/2010/main" val="3528195928"/>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CA145D6-D981-7607-DAA4-CC7DE1004D0E}"/>
              </a:ext>
            </a:extLst>
          </p:cNvPr>
          <p:cNvSpPr txBox="1"/>
          <p:nvPr/>
        </p:nvSpPr>
        <p:spPr>
          <a:xfrm>
            <a:off x="3135068" y="643818"/>
            <a:ext cx="3996607" cy="523220"/>
          </a:xfrm>
          <a:prstGeom prst="rect">
            <a:avLst/>
          </a:prstGeom>
          <a:noFill/>
        </p:spPr>
        <p:txBody>
          <a:bodyPr wrap="none" rtlCol="0">
            <a:spAutoFit/>
          </a:bodyPr>
          <a:lstStyle/>
          <a:p>
            <a:r>
              <a:rPr lang="en-US" sz="2800" b="1" dirty="0">
                <a:solidFill>
                  <a:srgbClr val="002060"/>
                </a:solidFill>
                <a:latin typeface="Bookman Old Style" panose="02050604050505020204" pitchFamily="18" charset="0"/>
              </a:rPr>
              <a:t>Product details page</a:t>
            </a:r>
            <a:endParaRPr lang="en-IN" sz="2800" b="1" dirty="0">
              <a:solidFill>
                <a:srgbClr val="002060"/>
              </a:solidFill>
              <a:latin typeface="Bookman Old Style" panose="02050604050505020204" pitchFamily="18" charset="0"/>
            </a:endParaRPr>
          </a:p>
        </p:txBody>
      </p:sp>
      <p:pic>
        <p:nvPicPr>
          <p:cNvPr id="5" name="Picture 4">
            <a:extLst>
              <a:ext uri="{FF2B5EF4-FFF2-40B4-BE49-F238E27FC236}">
                <a16:creationId xmlns:a16="http://schemas.microsoft.com/office/drawing/2014/main" id="{426C5ABE-A6B8-6EE7-D725-2594B225DE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1130" y="1085782"/>
            <a:ext cx="4198984" cy="5128400"/>
          </a:xfrm>
          <a:prstGeom prst="rect">
            <a:avLst/>
          </a:prstGeom>
        </p:spPr>
      </p:pic>
      <p:pic>
        <p:nvPicPr>
          <p:cNvPr id="7" name="Picture 6">
            <a:extLst>
              <a:ext uri="{FF2B5EF4-FFF2-40B4-BE49-F238E27FC236}">
                <a16:creationId xmlns:a16="http://schemas.microsoft.com/office/drawing/2014/main" id="{92473974-DB98-D6B7-F38D-1C6FE1B2AC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66167" y="1287618"/>
            <a:ext cx="4198984" cy="4883189"/>
          </a:xfrm>
          <a:prstGeom prst="rect">
            <a:avLst/>
          </a:prstGeom>
        </p:spPr>
      </p:pic>
    </p:spTree>
    <p:extLst>
      <p:ext uri="{BB962C8B-B14F-4D97-AF65-F5344CB8AC3E}">
        <p14:creationId xmlns:p14="http://schemas.microsoft.com/office/powerpoint/2010/main" val="3993979545"/>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circle(in)">
                                      <p:cBhvr>
                                        <p:cTn id="12" dur="20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circle(in)">
                                      <p:cBhvr>
                                        <p:cTn id="17"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A68223B-24E3-88E6-1A06-6A25AA42F4B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0555" y="1263219"/>
            <a:ext cx="9018452" cy="4120542"/>
          </a:xfrm>
          <a:prstGeom prst="rect">
            <a:avLst/>
          </a:prstGeom>
        </p:spPr>
      </p:pic>
      <p:sp>
        <p:nvSpPr>
          <p:cNvPr id="5" name="TextBox 4">
            <a:extLst>
              <a:ext uri="{FF2B5EF4-FFF2-40B4-BE49-F238E27FC236}">
                <a16:creationId xmlns:a16="http://schemas.microsoft.com/office/drawing/2014/main" id="{663D1D99-2668-5D61-9EA8-48D92939C241}"/>
              </a:ext>
            </a:extLst>
          </p:cNvPr>
          <p:cNvSpPr txBox="1"/>
          <p:nvPr/>
        </p:nvSpPr>
        <p:spPr>
          <a:xfrm>
            <a:off x="3844209" y="662478"/>
            <a:ext cx="2951449" cy="523220"/>
          </a:xfrm>
          <a:prstGeom prst="rect">
            <a:avLst/>
          </a:prstGeom>
          <a:noFill/>
        </p:spPr>
        <p:txBody>
          <a:bodyPr wrap="none" rtlCol="0">
            <a:spAutoFit/>
          </a:bodyPr>
          <a:lstStyle/>
          <a:p>
            <a:r>
              <a:rPr lang="en-US" sz="2800" b="1" dirty="0">
                <a:solidFill>
                  <a:srgbClr val="002060"/>
                </a:solidFill>
                <a:latin typeface="Bookman Old Style" panose="02050604050505020204" pitchFamily="18" charset="0"/>
              </a:rPr>
              <a:t>	</a:t>
            </a:r>
            <a:r>
              <a:rPr lang="en-US" sz="2800" b="1" u="sng" dirty="0">
                <a:solidFill>
                  <a:srgbClr val="002060"/>
                </a:solidFill>
                <a:latin typeface="Bookman Old Style" panose="02050604050505020204" pitchFamily="18" charset="0"/>
              </a:rPr>
              <a:t>ABOUT Page</a:t>
            </a:r>
            <a:endParaRPr lang="en-IN" sz="2800" b="1" u="sng" dirty="0">
              <a:solidFill>
                <a:srgbClr val="002060"/>
              </a:solidFill>
              <a:latin typeface="Bookman Old Style" panose="02050604050505020204" pitchFamily="18" charset="0"/>
            </a:endParaRPr>
          </a:p>
        </p:txBody>
      </p:sp>
      <p:sp>
        <p:nvSpPr>
          <p:cNvPr id="7" name="TextBox 6">
            <a:extLst>
              <a:ext uri="{FF2B5EF4-FFF2-40B4-BE49-F238E27FC236}">
                <a16:creationId xmlns:a16="http://schemas.microsoft.com/office/drawing/2014/main" id="{AF061B2D-A8B6-5C0A-4DD2-B022C68DF05F}"/>
              </a:ext>
            </a:extLst>
          </p:cNvPr>
          <p:cNvSpPr txBox="1"/>
          <p:nvPr/>
        </p:nvSpPr>
        <p:spPr>
          <a:xfrm>
            <a:off x="1738602" y="5376377"/>
            <a:ext cx="7097485" cy="769441"/>
          </a:xfrm>
          <a:prstGeom prst="rect">
            <a:avLst/>
          </a:prstGeom>
          <a:noFill/>
        </p:spPr>
        <p:txBody>
          <a:bodyPr wrap="square">
            <a:spAutoFit/>
          </a:bodyPr>
          <a:lstStyle/>
          <a:p>
            <a:r>
              <a:rPr lang="en-US" sz="4400" b="1" dirty="0">
                <a:solidFill>
                  <a:srgbClr val="FFC000"/>
                </a:solidFill>
                <a:latin typeface="Bookman Old Style" panose="02050604050505020204" pitchFamily="18" charset="0"/>
              </a:rPr>
              <a:t>G</a:t>
            </a:r>
            <a:r>
              <a:rPr lang="en-US" sz="4400" b="1" dirty="0">
                <a:solidFill>
                  <a:srgbClr val="7030A0"/>
                </a:solidFill>
                <a:latin typeface="Bookman Old Style" panose="02050604050505020204" pitchFamily="18" charset="0"/>
              </a:rPr>
              <a:t>ALAXY Mobile Store</a:t>
            </a:r>
            <a:endParaRPr lang="en-IN" sz="4400" b="1" dirty="0">
              <a:solidFill>
                <a:srgbClr val="7030A0"/>
              </a:solidFill>
              <a:latin typeface="Bookman Old Style" panose="02050604050505020204" pitchFamily="18" charset="0"/>
            </a:endParaRPr>
          </a:p>
        </p:txBody>
      </p:sp>
    </p:spTree>
    <p:extLst>
      <p:ext uri="{BB962C8B-B14F-4D97-AF65-F5344CB8AC3E}">
        <p14:creationId xmlns:p14="http://schemas.microsoft.com/office/powerpoint/2010/main" val="2818178284"/>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7">
                                            <p:txEl>
                                              <p:pRg st="0" end="0"/>
                                            </p:txEl>
                                          </p:spTgt>
                                        </p:tgtEl>
                                        <p:attrNameLst>
                                          <p:attrName>style.visibility</p:attrName>
                                        </p:attrNameLst>
                                      </p:cBhvr>
                                      <p:to>
                                        <p:strVal val="visible"/>
                                      </p:to>
                                    </p:set>
                                    <p:animEffect transition="in" filter="fade">
                                      <p:cBhvr>
                                        <p:cTn id="19"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Facet">
  <a:themeElements>
    <a:clrScheme name="Orange Red">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Gallery</Template>
  <TotalTime>951</TotalTime>
  <Words>334</Words>
  <Application>Microsoft Office PowerPoint</Application>
  <PresentationFormat>Widescreen</PresentationFormat>
  <Paragraphs>44</Paragraphs>
  <Slides>14</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Arial</vt:lpstr>
      <vt:lpstr>Bookman Old Style</vt:lpstr>
      <vt:lpstr>Trebuchet MS</vt:lpstr>
      <vt:lpstr>Wingdings 3</vt:lpstr>
      <vt:lpstr>Facet</vt:lpstr>
      <vt:lpstr>PowerPoint Presentation</vt:lpstr>
      <vt:lpstr>PROJECT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shubham king</dc:creator>
  <cp:lastModifiedBy>shubham king</cp:lastModifiedBy>
  <cp:revision>46</cp:revision>
  <dcterms:created xsi:type="dcterms:W3CDTF">2024-01-20T17:55:36Z</dcterms:created>
  <dcterms:modified xsi:type="dcterms:W3CDTF">2025-06-28T14:08:20Z</dcterms:modified>
</cp:coreProperties>
</file>